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Layout+xml" PartName="/ppt/slideLayouts/slideLayout21.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4"/>
    <p:sldMasterId id="2147483661"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Lst>
  <p:sldSz cy="5143500" cx="9144000"/>
  <p:notesSz cx="6858000" cy="9144000"/>
  <p:embeddedFontLst>
    <p:embeddedFont>
      <p:font typeface="Lexend SemiBold"/>
      <p:regular r:id="rId22"/>
      <p:bold r:id="rId23"/>
    </p:embeddedFont>
    <p:embeddedFont>
      <p:font typeface="Lexend Light"/>
      <p:regular r:id="rId24"/>
      <p:bold r:id="rId25"/>
    </p:embeddedFont>
    <p:embeddedFont>
      <p:font typeface="Anonymous Pro"/>
      <p:regular r:id="rId26"/>
      <p:bold r:id="rId27"/>
      <p:italic r:id="rId28"/>
      <p:boldItalic r:id="rId29"/>
    </p:embeddedFont>
    <p:embeddedFont>
      <p:font typeface="Lexend Medium"/>
      <p:regular r:id="rId30"/>
      <p:bold r:id="rId31"/>
    </p:embeddedFont>
    <p:embeddedFont>
      <p:font typeface="Libre Baskerville"/>
      <p:regular r:id="rId32"/>
      <p:bold r:id="rId33"/>
      <p:italic r:id="rId34"/>
    </p:embeddedFont>
    <p:embeddedFont>
      <p:font typeface="Spectral"/>
      <p:regular r:id="rId35"/>
      <p:bold r:id="rId36"/>
      <p:italic r:id="rId37"/>
      <p:boldItalic r:id="rId38"/>
    </p:embeddedFont>
    <p:embeddedFont>
      <p:font typeface="Lexend"/>
      <p:regular r:id="rId39"/>
      <p:bold r:id="rId40"/>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 uri="http://customooxmlschemas.google.com/">
      <go:slidesCustomData xmlns:go="http://customooxmlschemas.google.com/" r:id="rId41" roundtripDataSignature="AMtx7mjLuZZbauxGuzi9/RR1MDIqy1/4iA=="/>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font" Target="fonts/Lexend-bold.fntdata"/><Relationship Id="rId20" Type="http://schemas.openxmlformats.org/officeDocument/2006/relationships/slide" Target="slides/slide14.xml"/><Relationship Id="rId41" Type="http://customschemas.google.com/relationships/presentationmetadata" Target="metadata"/><Relationship Id="rId22" Type="http://schemas.openxmlformats.org/officeDocument/2006/relationships/font" Target="fonts/LexendSemiBold-regular.fntdata"/><Relationship Id="rId21" Type="http://schemas.openxmlformats.org/officeDocument/2006/relationships/slide" Target="slides/slide15.xml"/><Relationship Id="rId24" Type="http://schemas.openxmlformats.org/officeDocument/2006/relationships/font" Target="fonts/LexendLight-regular.fntdata"/><Relationship Id="rId23" Type="http://schemas.openxmlformats.org/officeDocument/2006/relationships/font" Target="fonts/LexendSemiBold-bold.fntdata"/><Relationship Id="rId1" Type="http://schemas.openxmlformats.org/officeDocument/2006/relationships/theme" Target="theme/theme3.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3.xml"/><Relationship Id="rId26" Type="http://schemas.openxmlformats.org/officeDocument/2006/relationships/font" Target="fonts/AnonymousPro-regular.fntdata"/><Relationship Id="rId25" Type="http://schemas.openxmlformats.org/officeDocument/2006/relationships/font" Target="fonts/LexendLight-bold.fntdata"/><Relationship Id="rId28" Type="http://schemas.openxmlformats.org/officeDocument/2006/relationships/font" Target="fonts/AnonymousPro-italic.fntdata"/><Relationship Id="rId27" Type="http://schemas.openxmlformats.org/officeDocument/2006/relationships/font" Target="fonts/AnonymousPro-bold.fntdata"/><Relationship Id="rId5" Type="http://schemas.openxmlformats.org/officeDocument/2006/relationships/slideMaster" Target="slideMasters/slideMaster2.xml"/><Relationship Id="rId6" Type="http://schemas.openxmlformats.org/officeDocument/2006/relationships/notesMaster" Target="notesMasters/notesMaster1.xml"/><Relationship Id="rId29" Type="http://schemas.openxmlformats.org/officeDocument/2006/relationships/font" Target="fonts/AnonymousPro-boldItalic.fntdata"/><Relationship Id="rId7" Type="http://schemas.openxmlformats.org/officeDocument/2006/relationships/slide" Target="slides/slide1.xml"/><Relationship Id="rId8" Type="http://schemas.openxmlformats.org/officeDocument/2006/relationships/slide" Target="slides/slide2.xml"/><Relationship Id="rId31" Type="http://schemas.openxmlformats.org/officeDocument/2006/relationships/font" Target="fonts/LexendMedium-bold.fntdata"/><Relationship Id="rId30" Type="http://schemas.openxmlformats.org/officeDocument/2006/relationships/font" Target="fonts/LexendMedium-regular.fntdata"/><Relationship Id="rId11" Type="http://schemas.openxmlformats.org/officeDocument/2006/relationships/slide" Target="slides/slide5.xml"/><Relationship Id="rId33" Type="http://schemas.openxmlformats.org/officeDocument/2006/relationships/font" Target="fonts/LibreBaskerville-bold.fntdata"/><Relationship Id="rId10" Type="http://schemas.openxmlformats.org/officeDocument/2006/relationships/slide" Target="slides/slide4.xml"/><Relationship Id="rId32" Type="http://schemas.openxmlformats.org/officeDocument/2006/relationships/font" Target="fonts/LibreBaskerville-regular.fntdata"/><Relationship Id="rId13" Type="http://schemas.openxmlformats.org/officeDocument/2006/relationships/slide" Target="slides/slide7.xml"/><Relationship Id="rId35" Type="http://schemas.openxmlformats.org/officeDocument/2006/relationships/font" Target="fonts/Spectral-regular.fntdata"/><Relationship Id="rId12" Type="http://schemas.openxmlformats.org/officeDocument/2006/relationships/slide" Target="slides/slide6.xml"/><Relationship Id="rId34" Type="http://schemas.openxmlformats.org/officeDocument/2006/relationships/font" Target="fonts/LibreBaskerville-italic.fntdata"/><Relationship Id="rId15" Type="http://schemas.openxmlformats.org/officeDocument/2006/relationships/slide" Target="slides/slide9.xml"/><Relationship Id="rId37" Type="http://schemas.openxmlformats.org/officeDocument/2006/relationships/font" Target="fonts/Spectral-italic.fntdata"/><Relationship Id="rId14" Type="http://schemas.openxmlformats.org/officeDocument/2006/relationships/slide" Target="slides/slide8.xml"/><Relationship Id="rId36" Type="http://schemas.openxmlformats.org/officeDocument/2006/relationships/font" Target="fonts/Spectral-bold.fntdata"/><Relationship Id="rId17" Type="http://schemas.openxmlformats.org/officeDocument/2006/relationships/slide" Target="slides/slide11.xml"/><Relationship Id="rId39" Type="http://schemas.openxmlformats.org/officeDocument/2006/relationships/font" Target="fonts/Lexend-regular.fntdata"/><Relationship Id="rId16" Type="http://schemas.openxmlformats.org/officeDocument/2006/relationships/slide" Target="slides/slide10.xml"/><Relationship Id="rId38" Type="http://schemas.openxmlformats.org/officeDocument/2006/relationships/font" Target="fonts/Spectral-boldItalic.fntdata"/><Relationship Id="rId19" Type="http://schemas.openxmlformats.org/officeDocument/2006/relationships/slide" Target="slides/slide13.xml"/><Relationship Id="rId18"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5" name="Shape 85"/>
        <p:cNvGrpSpPr/>
        <p:nvPr/>
      </p:nvGrpSpPr>
      <p:grpSpPr>
        <a:xfrm>
          <a:off x="0" y="0"/>
          <a:ext cx="0" cy="0"/>
          <a:chOff x="0" y="0"/>
          <a:chExt cx="0" cy="0"/>
        </a:xfrm>
      </p:grpSpPr>
      <p:sp>
        <p:nvSpPr>
          <p:cNvPr id="86" name="Google Shape;86;p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87" name="Google Shape;87;p1: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1" name="Shape 201"/>
        <p:cNvGrpSpPr/>
        <p:nvPr/>
      </p:nvGrpSpPr>
      <p:grpSpPr>
        <a:xfrm>
          <a:off x="0" y="0"/>
          <a:ext cx="0" cy="0"/>
          <a:chOff x="0" y="0"/>
          <a:chExt cx="0" cy="0"/>
        </a:xfrm>
      </p:grpSpPr>
      <p:sp>
        <p:nvSpPr>
          <p:cNvPr id="202" name="Google Shape;202;p1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03" name="Google Shape;203;p10: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1" name="Shape 211"/>
        <p:cNvGrpSpPr/>
        <p:nvPr/>
      </p:nvGrpSpPr>
      <p:grpSpPr>
        <a:xfrm>
          <a:off x="0" y="0"/>
          <a:ext cx="0" cy="0"/>
          <a:chOff x="0" y="0"/>
          <a:chExt cx="0" cy="0"/>
        </a:xfrm>
      </p:grpSpPr>
      <p:sp>
        <p:nvSpPr>
          <p:cNvPr id="212" name="Google Shape;212;p1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13" name="Google Shape;213;p1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2" name="Shape 222"/>
        <p:cNvGrpSpPr/>
        <p:nvPr/>
      </p:nvGrpSpPr>
      <p:grpSpPr>
        <a:xfrm>
          <a:off x="0" y="0"/>
          <a:ext cx="0" cy="0"/>
          <a:chOff x="0" y="0"/>
          <a:chExt cx="0" cy="0"/>
        </a:xfrm>
      </p:grpSpPr>
      <p:sp>
        <p:nvSpPr>
          <p:cNvPr id="223" name="Google Shape;223;p1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24" name="Google Shape;224;p1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3" name="Shape 233"/>
        <p:cNvGrpSpPr/>
        <p:nvPr/>
      </p:nvGrpSpPr>
      <p:grpSpPr>
        <a:xfrm>
          <a:off x="0" y="0"/>
          <a:ext cx="0" cy="0"/>
          <a:chOff x="0" y="0"/>
          <a:chExt cx="0" cy="0"/>
        </a:xfrm>
      </p:grpSpPr>
      <p:sp>
        <p:nvSpPr>
          <p:cNvPr id="234" name="Google Shape;234;p1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35" name="Google Shape;235;p13: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0" name="Shape 260"/>
        <p:cNvGrpSpPr/>
        <p:nvPr/>
      </p:nvGrpSpPr>
      <p:grpSpPr>
        <a:xfrm>
          <a:off x="0" y="0"/>
          <a:ext cx="0" cy="0"/>
          <a:chOff x="0" y="0"/>
          <a:chExt cx="0" cy="0"/>
        </a:xfrm>
      </p:grpSpPr>
      <p:sp>
        <p:nvSpPr>
          <p:cNvPr id="261" name="Google Shape;261;p1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62" name="Google Shape;262;p14: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8" name="Shape 268"/>
        <p:cNvGrpSpPr/>
        <p:nvPr/>
      </p:nvGrpSpPr>
      <p:grpSpPr>
        <a:xfrm>
          <a:off x="0" y="0"/>
          <a:ext cx="0" cy="0"/>
          <a:chOff x="0" y="0"/>
          <a:chExt cx="0" cy="0"/>
        </a:xfrm>
      </p:grpSpPr>
      <p:sp>
        <p:nvSpPr>
          <p:cNvPr id="269" name="Google Shape;269;p1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70" name="Google Shape;270;p1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6" name="Shape 96"/>
        <p:cNvGrpSpPr/>
        <p:nvPr/>
      </p:nvGrpSpPr>
      <p:grpSpPr>
        <a:xfrm>
          <a:off x="0" y="0"/>
          <a:ext cx="0" cy="0"/>
          <a:chOff x="0" y="0"/>
          <a:chExt cx="0" cy="0"/>
        </a:xfrm>
      </p:grpSpPr>
      <p:sp>
        <p:nvSpPr>
          <p:cNvPr id="97" name="Google Shape;97;p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98" name="Google Shape;98;p2: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7" name="Shape 107"/>
        <p:cNvGrpSpPr/>
        <p:nvPr/>
      </p:nvGrpSpPr>
      <p:grpSpPr>
        <a:xfrm>
          <a:off x="0" y="0"/>
          <a:ext cx="0" cy="0"/>
          <a:chOff x="0" y="0"/>
          <a:chExt cx="0" cy="0"/>
        </a:xfrm>
      </p:grpSpPr>
      <p:sp>
        <p:nvSpPr>
          <p:cNvPr id="108" name="Google Shape;108;p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09" name="Google Shape;109;p3: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6" name="Shape 116"/>
        <p:cNvGrpSpPr/>
        <p:nvPr/>
      </p:nvGrpSpPr>
      <p:grpSpPr>
        <a:xfrm>
          <a:off x="0" y="0"/>
          <a:ext cx="0" cy="0"/>
          <a:chOff x="0" y="0"/>
          <a:chExt cx="0" cy="0"/>
        </a:xfrm>
      </p:grpSpPr>
      <p:sp>
        <p:nvSpPr>
          <p:cNvPr id="117" name="Google Shape;117;p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18" name="Google Shape;118;p4: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3" name="Shape 133"/>
        <p:cNvGrpSpPr/>
        <p:nvPr/>
      </p:nvGrpSpPr>
      <p:grpSpPr>
        <a:xfrm>
          <a:off x="0" y="0"/>
          <a:ext cx="0" cy="0"/>
          <a:chOff x="0" y="0"/>
          <a:chExt cx="0" cy="0"/>
        </a:xfrm>
      </p:grpSpPr>
      <p:sp>
        <p:nvSpPr>
          <p:cNvPr id="134" name="Google Shape;134;p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35" name="Google Shape;135;p5: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1" name="Shape 141"/>
        <p:cNvGrpSpPr/>
        <p:nvPr/>
      </p:nvGrpSpPr>
      <p:grpSpPr>
        <a:xfrm>
          <a:off x="0" y="0"/>
          <a:ext cx="0" cy="0"/>
          <a:chOff x="0" y="0"/>
          <a:chExt cx="0" cy="0"/>
        </a:xfrm>
      </p:grpSpPr>
      <p:sp>
        <p:nvSpPr>
          <p:cNvPr id="142" name="Google Shape;142;p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43" name="Google Shape;143;p6: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3" name="Shape 153"/>
        <p:cNvGrpSpPr/>
        <p:nvPr/>
      </p:nvGrpSpPr>
      <p:grpSpPr>
        <a:xfrm>
          <a:off x="0" y="0"/>
          <a:ext cx="0" cy="0"/>
          <a:chOff x="0" y="0"/>
          <a:chExt cx="0" cy="0"/>
        </a:xfrm>
      </p:grpSpPr>
      <p:sp>
        <p:nvSpPr>
          <p:cNvPr id="154" name="Google Shape;154;p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55" name="Google Shape;155;p7: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3" name="Shape 163"/>
        <p:cNvGrpSpPr/>
        <p:nvPr/>
      </p:nvGrpSpPr>
      <p:grpSpPr>
        <a:xfrm>
          <a:off x="0" y="0"/>
          <a:ext cx="0" cy="0"/>
          <a:chOff x="0" y="0"/>
          <a:chExt cx="0" cy="0"/>
        </a:xfrm>
      </p:grpSpPr>
      <p:sp>
        <p:nvSpPr>
          <p:cNvPr id="164" name="Google Shape;164;p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65" name="Google Shape;165;p8: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3" name="Shape 183"/>
        <p:cNvGrpSpPr/>
        <p:nvPr/>
      </p:nvGrpSpPr>
      <p:grpSpPr>
        <a:xfrm>
          <a:off x="0" y="0"/>
          <a:ext cx="0" cy="0"/>
          <a:chOff x="0" y="0"/>
          <a:chExt cx="0" cy="0"/>
        </a:xfrm>
      </p:grpSpPr>
      <p:sp>
        <p:nvSpPr>
          <p:cNvPr id="184" name="Google Shape;184;p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85" name="Google Shape;185;p9: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p:cSld name="Custom Layout">
    <p:spTree>
      <p:nvGrpSpPr>
        <p:cNvPr id="6" name="Shape 6"/>
        <p:cNvGrpSpPr/>
        <p:nvPr/>
      </p:nvGrpSpPr>
      <p:grpSpPr>
        <a:xfrm>
          <a:off x="0" y="0"/>
          <a:ext cx="0" cy="0"/>
          <a:chOff x="0" y="0"/>
          <a:chExt cx="0" cy="0"/>
        </a:xfrm>
      </p:grpSpPr>
      <p:sp>
        <p:nvSpPr>
          <p:cNvPr id="7" name="Google Shape;7;p17"/>
          <p:cNvSpPr/>
          <p:nvPr>
            <p:ph idx="2" type="pic"/>
          </p:nvPr>
        </p:nvSpPr>
        <p:spPr>
          <a:xfrm>
            <a:off x="0" y="0"/>
            <a:ext cx="9144000" cy="5143500"/>
          </a:xfrm>
          <a:prstGeom prst="rect">
            <a:avLst/>
          </a:prstGeom>
          <a:solidFill>
            <a:srgbClr val="F2F2F2"/>
          </a:solidFill>
          <a:ln>
            <a:noFill/>
          </a:ln>
        </p:spPr>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9_Custom Layout">
  <p:cSld name="9_Custom Layout">
    <p:spTree>
      <p:nvGrpSpPr>
        <p:cNvPr id="30" name="Shape 30"/>
        <p:cNvGrpSpPr/>
        <p:nvPr/>
      </p:nvGrpSpPr>
      <p:grpSpPr>
        <a:xfrm>
          <a:off x="0" y="0"/>
          <a:ext cx="0" cy="0"/>
          <a:chOff x="0" y="0"/>
          <a:chExt cx="0" cy="0"/>
        </a:xfrm>
      </p:grpSpPr>
      <p:sp>
        <p:nvSpPr>
          <p:cNvPr id="31" name="Google Shape;31;p26"/>
          <p:cNvSpPr/>
          <p:nvPr>
            <p:ph idx="2" type="pic"/>
          </p:nvPr>
        </p:nvSpPr>
        <p:spPr>
          <a:xfrm>
            <a:off x="1158479" y="1012031"/>
            <a:ext cx="2694384" cy="3275410"/>
          </a:xfrm>
          <a:prstGeom prst="rect">
            <a:avLst/>
          </a:prstGeom>
          <a:solidFill>
            <a:srgbClr val="F2F2F2"/>
          </a:solidFill>
          <a:ln>
            <a:noFill/>
          </a:ln>
        </p:spPr>
      </p:sp>
      <p:sp>
        <p:nvSpPr>
          <p:cNvPr id="32" name="Google Shape;32;p26"/>
          <p:cNvSpPr/>
          <p:nvPr>
            <p:ph idx="3" type="pic"/>
          </p:nvPr>
        </p:nvSpPr>
        <p:spPr>
          <a:xfrm>
            <a:off x="5222082" y="1012031"/>
            <a:ext cx="2694384" cy="3275410"/>
          </a:xfrm>
          <a:prstGeom prst="rect">
            <a:avLst/>
          </a:prstGeom>
          <a:solidFill>
            <a:srgbClr val="F2F2F2"/>
          </a:solidFill>
          <a:ln>
            <a:noFill/>
          </a:ln>
        </p:spPr>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4_Custom Layout">
  <p:cSld name="34_Custom Layout">
    <p:spTree>
      <p:nvGrpSpPr>
        <p:cNvPr id="33" name="Shape 33"/>
        <p:cNvGrpSpPr/>
        <p:nvPr/>
      </p:nvGrpSpPr>
      <p:grpSpPr>
        <a:xfrm>
          <a:off x="0" y="0"/>
          <a:ext cx="0" cy="0"/>
          <a:chOff x="0" y="0"/>
          <a:chExt cx="0" cy="0"/>
        </a:xfrm>
      </p:grpSpPr>
      <p:sp>
        <p:nvSpPr>
          <p:cNvPr id="34" name="Google Shape;34;p27"/>
          <p:cNvSpPr/>
          <p:nvPr>
            <p:ph idx="2" type="pic"/>
          </p:nvPr>
        </p:nvSpPr>
        <p:spPr>
          <a:xfrm>
            <a:off x="3275410" y="1397794"/>
            <a:ext cx="1329928" cy="1334691"/>
          </a:xfrm>
          <a:prstGeom prst="rect">
            <a:avLst/>
          </a:prstGeom>
          <a:solidFill>
            <a:srgbClr val="F2F2F2"/>
          </a:solidFill>
          <a:ln>
            <a:noFill/>
          </a:ln>
        </p:spPr>
      </p:sp>
      <p:sp>
        <p:nvSpPr>
          <p:cNvPr id="35" name="Google Shape;35;p27"/>
          <p:cNvSpPr/>
          <p:nvPr>
            <p:ph idx="3" type="pic"/>
          </p:nvPr>
        </p:nvSpPr>
        <p:spPr>
          <a:xfrm>
            <a:off x="5308997" y="1397794"/>
            <a:ext cx="1329928" cy="1334691"/>
          </a:xfrm>
          <a:prstGeom prst="rect">
            <a:avLst/>
          </a:prstGeom>
          <a:solidFill>
            <a:srgbClr val="F2F2F2"/>
          </a:solidFill>
          <a:ln>
            <a:noFill/>
          </a:ln>
        </p:spPr>
      </p:sp>
      <p:sp>
        <p:nvSpPr>
          <p:cNvPr id="36" name="Google Shape;36;p27"/>
          <p:cNvSpPr/>
          <p:nvPr>
            <p:ph idx="4" type="pic"/>
          </p:nvPr>
        </p:nvSpPr>
        <p:spPr>
          <a:xfrm>
            <a:off x="7410451" y="1397794"/>
            <a:ext cx="1329928" cy="1334691"/>
          </a:xfrm>
          <a:prstGeom prst="rect">
            <a:avLst/>
          </a:prstGeom>
          <a:solidFill>
            <a:srgbClr val="F2F2F2"/>
          </a:solidFill>
          <a:ln>
            <a:noFill/>
          </a:ln>
        </p:spPr>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1_Custom Layout">
  <p:cSld name="41_Custom Layout">
    <p:spTree>
      <p:nvGrpSpPr>
        <p:cNvPr id="37" name="Shape 37"/>
        <p:cNvGrpSpPr/>
        <p:nvPr/>
      </p:nvGrpSpPr>
      <p:grpSpPr>
        <a:xfrm>
          <a:off x="0" y="0"/>
          <a:ext cx="0" cy="0"/>
          <a:chOff x="0" y="0"/>
          <a:chExt cx="0" cy="0"/>
        </a:xfrm>
      </p:grpSpPr>
      <p:sp>
        <p:nvSpPr>
          <p:cNvPr id="38" name="Google Shape;38;p28"/>
          <p:cNvSpPr/>
          <p:nvPr>
            <p:ph idx="2" type="pic"/>
          </p:nvPr>
        </p:nvSpPr>
        <p:spPr>
          <a:xfrm>
            <a:off x="0" y="0"/>
            <a:ext cx="4572000" cy="5143500"/>
          </a:xfrm>
          <a:prstGeom prst="rect">
            <a:avLst/>
          </a:prstGeom>
          <a:solidFill>
            <a:srgbClr val="F2F2F2"/>
          </a:solidFill>
          <a:ln>
            <a:noFill/>
          </a:ln>
        </p:spPr>
      </p:sp>
      <p:sp>
        <p:nvSpPr>
          <p:cNvPr id="39" name="Google Shape;39;p28"/>
          <p:cNvSpPr/>
          <p:nvPr>
            <p:ph idx="3" type="pic"/>
          </p:nvPr>
        </p:nvSpPr>
        <p:spPr>
          <a:xfrm>
            <a:off x="4572000" y="0"/>
            <a:ext cx="4572000" cy="5143500"/>
          </a:xfrm>
          <a:prstGeom prst="rect">
            <a:avLst/>
          </a:prstGeom>
          <a:solidFill>
            <a:srgbClr val="F2F2F2"/>
          </a:solidFill>
          <a:ln>
            <a:noFill/>
          </a:ln>
        </p:spPr>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44" name="Shape 44"/>
        <p:cNvGrpSpPr/>
        <p:nvPr/>
      </p:nvGrpSpPr>
      <p:grpSpPr>
        <a:xfrm>
          <a:off x="0" y="0"/>
          <a:ext cx="0" cy="0"/>
          <a:chOff x="0" y="0"/>
          <a:chExt cx="0" cy="0"/>
        </a:xfrm>
      </p:grpSpPr>
      <p:sp>
        <p:nvSpPr>
          <p:cNvPr id="45" name="Google Shape;45;p30"/>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46" name="Google Shape;46;p30"/>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gn="l">
              <a:lnSpc>
                <a:spcPct val="115000"/>
              </a:lnSpc>
              <a:spcBef>
                <a:spcPts val="0"/>
              </a:spcBef>
              <a:spcAft>
                <a:spcPts val="0"/>
              </a:spcAft>
              <a:buSzPts val="1800"/>
              <a:buChar char="●"/>
              <a:defRPr/>
            </a:lvl1pPr>
            <a:lvl2pPr indent="-317500" lvl="1" marL="914400" algn="l">
              <a:lnSpc>
                <a:spcPct val="115000"/>
              </a:lnSpc>
              <a:spcBef>
                <a:spcPts val="0"/>
              </a:spcBef>
              <a:spcAft>
                <a:spcPts val="0"/>
              </a:spcAft>
              <a:buSzPts val="1400"/>
              <a:buChar char="○"/>
              <a:defRPr/>
            </a:lvl2pPr>
            <a:lvl3pPr indent="-317500" lvl="2" marL="1371600" algn="l">
              <a:lnSpc>
                <a:spcPct val="115000"/>
              </a:lnSpc>
              <a:spcBef>
                <a:spcPts val="0"/>
              </a:spcBef>
              <a:spcAft>
                <a:spcPts val="0"/>
              </a:spcAft>
              <a:buSzPts val="1400"/>
              <a:buChar char="■"/>
              <a:defRPr/>
            </a:lvl3pPr>
            <a:lvl4pPr indent="-317500" lvl="3" marL="1828800" algn="l">
              <a:lnSpc>
                <a:spcPct val="115000"/>
              </a:lnSpc>
              <a:spcBef>
                <a:spcPts val="0"/>
              </a:spcBef>
              <a:spcAft>
                <a:spcPts val="0"/>
              </a:spcAft>
              <a:buSzPts val="1400"/>
              <a:buChar char="●"/>
              <a:defRPr/>
            </a:lvl4pPr>
            <a:lvl5pPr indent="-317500" lvl="4" marL="2286000" algn="l">
              <a:lnSpc>
                <a:spcPct val="115000"/>
              </a:lnSpc>
              <a:spcBef>
                <a:spcPts val="0"/>
              </a:spcBef>
              <a:spcAft>
                <a:spcPts val="0"/>
              </a:spcAft>
              <a:buSzPts val="1400"/>
              <a:buChar char="○"/>
              <a:defRPr/>
            </a:lvl5pPr>
            <a:lvl6pPr indent="-317500" lvl="5" marL="2743200" algn="l">
              <a:lnSpc>
                <a:spcPct val="115000"/>
              </a:lnSpc>
              <a:spcBef>
                <a:spcPts val="0"/>
              </a:spcBef>
              <a:spcAft>
                <a:spcPts val="0"/>
              </a:spcAft>
              <a:buSzPts val="1400"/>
              <a:buChar char="■"/>
              <a:defRPr/>
            </a:lvl6pPr>
            <a:lvl7pPr indent="-317500" lvl="6" marL="3200400" algn="l">
              <a:lnSpc>
                <a:spcPct val="115000"/>
              </a:lnSpc>
              <a:spcBef>
                <a:spcPts val="0"/>
              </a:spcBef>
              <a:spcAft>
                <a:spcPts val="0"/>
              </a:spcAft>
              <a:buSzPts val="1400"/>
              <a:buChar char="●"/>
              <a:defRPr/>
            </a:lvl7pPr>
            <a:lvl8pPr indent="-317500" lvl="7" marL="3657600" algn="l">
              <a:lnSpc>
                <a:spcPct val="115000"/>
              </a:lnSpc>
              <a:spcBef>
                <a:spcPts val="0"/>
              </a:spcBef>
              <a:spcAft>
                <a:spcPts val="0"/>
              </a:spcAft>
              <a:buSzPts val="1400"/>
              <a:buChar char="○"/>
              <a:defRPr/>
            </a:lvl8pPr>
            <a:lvl9pPr indent="-317500" lvl="8" marL="4114800" algn="l">
              <a:lnSpc>
                <a:spcPct val="115000"/>
              </a:lnSpc>
              <a:spcBef>
                <a:spcPts val="0"/>
              </a:spcBef>
              <a:spcAft>
                <a:spcPts val="0"/>
              </a:spcAft>
              <a:buSzPts val="1400"/>
              <a:buChar char="■"/>
              <a:defRPr/>
            </a:lvl9pPr>
          </a:lstStyle>
          <a:p/>
        </p:txBody>
      </p:sp>
      <p:sp>
        <p:nvSpPr>
          <p:cNvPr id="47" name="Google Shape;47;p30"/>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48" name="Shape 48"/>
        <p:cNvGrpSpPr/>
        <p:nvPr/>
      </p:nvGrpSpPr>
      <p:grpSpPr>
        <a:xfrm>
          <a:off x="0" y="0"/>
          <a:ext cx="0" cy="0"/>
          <a:chOff x="0" y="0"/>
          <a:chExt cx="0" cy="0"/>
        </a:xfrm>
      </p:grpSpPr>
      <p:sp>
        <p:nvSpPr>
          <p:cNvPr id="49" name="Google Shape;49;p31"/>
          <p:cNvSpPr txBox="1"/>
          <p:nvPr>
            <p:ph type="ctrTitle"/>
          </p:nvPr>
        </p:nvSpPr>
        <p:spPr>
          <a:xfrm>
            <a:off x="311708" y="744575"/>
            <a:ext cx="8520600" cy="20526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5200"/>
              <a:buNone/>
              <a:defRPr sz="5200"/>
            </a:lvl1pPr>
            <a:lvl2pPr lvl="1" algn="ctr">
              <a:lnSpc>
                <a:spcPct val="100000"/>
              </a:lnSpc>
              <a:spcBef>
                <a:spcPts val="0"/>
              </a:spcBef>
              <a:spcAft>
                <a:spcPts val="0"/>
              </a:spcAft>
              <a:buSzPts val="5200"/>
              <a:buNone/>
              <a:defRPr sz="5200"/>
            </a:lvl2pPr>
            <a:lvl3pPr lvl="2" algn="ctr">
              <a:lnSpc>
                <a:spcPct val="100000"/>
              </a:lnSpc>
              <a:spcBef>
                <a:spcPts val="0"/>
              </a:spcBef>
              <a:spcAft>
                <a:spcPts val="0"/>
              </a:spcAft>
              <a:buSzPts val="5200"/>
              <a:buNone/>
              <a:defRPr sz="5200"/>
            </a:lvl3pPr>
            <a:lvl4pPr lvl="3" algn="ctr">
              <a:lnSpc>
                <a:spcPct val="100000"/>
              </a:lnSpc>
              <a:spcBef>
                <a:spcPts val="0"/>
              </a:spcBef>
              <a:spcAft>
                <a:spcPts val="0"/>
              </a:spcAft>
              <a:buSzPts val="5200"/>
              <a:buNone/>
              <a:defRPr sz="5200"/>
            </a:lvl4pPr>
            <a:lvl5pPr lvl="4" algn="ctr">
              <a:lnSpc>
                <a:spcPct val="100000"/>
              </a:lnSpc>
              <a:spcBef>
                <a:spcPts val="0"/>
              </a:spcBef>
              <a:spcAft>
                <a:spcPts val="0"/>
              </a:spcAft>
              <a:buSzPts val="5200"/>
              <a:buNone/>
              <a:defRPr sz="5200"/>
            </a:lvl5pPr>
            <a:lvl6pPr lvl="5" algn="ctr">
              <a:lnSpc>
                <a:spcPct val="100000"/>
              </a:lnSpc>
              <a:spcBef>
                <a:spcPts val="0"/>
              </a:spcBef>
              <a:spcAft>
                <a:spcPts val="0"/>
              </a:spcAft>
              <a:buSzPts val="5200"/>
              <a:buNone/>
              <a:defRPr sz="5200"/>
            </a:lvl6pPr>
            <a:lvl7pPr lvl="6" algn="ctr">
              <a:lnSpc>
                <a:spcPct val="100000"/>
              </a:lnSpc>
              <a:spcBef>
                <a:spcPts val="0"/>
              </a:spcBef>
              <a:spcAft>
                <a:spcPts val="0"/>
              </a:spcAft>
              <a:buSzPts val="5200"/>
              <a:buNone/>
              <a:defRPr sz="5200"/>
            </a:lvl7pPr>
            <a:lvl8pPr lvl="7" algn="ctr">
              <a:lnSpc>
                <a:spcPct val="100000"/>
              </a:lnSpc>
              <a:spcBef>
                <a:spcPts val="0"/>
              </a:spcBef>
              <a:spcAft>
                <a:spcPts val="0"/>
              </a:spcAft>
              <a:buSzPts val="5200"/>
              <a:buNone/>
              <a:defRPr sz="5200"/>
            </a:lvl8pPr>
            <a:lvl9pPr lvl="8" algn="ctr">
              <a:lnSpc>
                <a:spcPct val="100000"/>
              </a:lnSpc>
              <a:spcBef>
                <a:spcPts val="0"/>
              </a:spcBef>
              <a:spcAft>
                <a:spcPts val="0"/>
              </a:spcAft>
              <a:buSzPts val="5200"/>
              <a:buNone/>
              <a:defRPr sz="5200"/>
            </a:lvl9pPr>
          </a:lstStyle>
          <a:p/>
        </p:txBody>
      </p:sp>
      <p:sp>
        <p:nvSpPr>
          <p:cNvPr id="50" name="Google Shape;50;p31"/>
          <p:cNvSpPr txBox="1"/>
          <p:nvPr>
            <p:ph idx="1" type="subTitle"/>
          </p:nvPr>
        </p:nvSpPr>
        <p:spPr>
          <a:xfrm>
            <a:off x="311700" y="2834125"/>
            <a:ext cx="8520600" cy="792600"/>
          </a:xfrm>
          <a:prstGeom prst="rect">
            <a:avLst/>
          </a:prstGeom>
          <a:noFill/>
          <a:ln>
            <a:noFill/>
          </a:ln>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51" name="Google Shape;51;p3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52" name="Shape 52"/>
        <p:cNvGrpSpPr/>
        <p:nvPr/>
      </p:nvGrpSpPr>
      <p:grpSpPr>
        <a:xfrm>
          <a:off x="0" y="0"/>
          <a:ext cx="0" cy="0"/>
          <a:chOff x="0" y="0"/>
          <a:chExt cx="0" cy="0"/>
        </a:xfrm>
      </p:grpSpPr>
      <p:sp>
        <p:nvSpPr>
          <p:cNvPr id="53" name="Google Shape;53;p32"/>
          <p:cNvSpPr txBox="1"/>
          <p:nvPr>
            <p:ph type="title"/>
          </p:nvPr>
        </p:nvSpPr>
        <p:spPr>
          <a:xfrm>
            <a:off x="311700" y="2150850"/>
            <a:ext cx="8520600" cy="841800"/>
          </a:xfrm>
          <a:prstGeom prst="rect">
            <a:avLst/>
          </a:prstGeom>
          <a:noFill/>
          <a:ln>
            <a:noFill/>
          </a:ln>
        </p:spPr>
        <p:txBody>
          <a:bodyPr anchorCtr="0" anchor="ctr" bIns="91425" lIns="91425" spcFirstLastPara="1" rIns="91425" wrap="square" tIns="91425">
            <a:normAutofit/>
          </a:bodyPr>
          <a:lstStyle>
            <a:lvl1pPr lvl="0" algn="ctr">
              <a:lnSpc>
                <a:spcPct val="100000"/>
              </a:lnSpc>
              <a:spcBef>
                <a:spcPts val="0"/>
              </a:spcBef>
              <a:spcAft>
                <a:spcPts val="0"/>
              </a:spcAft>
              <a:buSzPts val="3600"/>
              <a:buNone/>
              <a:defRPr sz="3600"/>
            </a:lvl1pPr>
            <a:lvl2pPr lvl="1" algn="ctr">
              <a:lnSpc>
                <a:spcPct val="100000"/>
              </a:lnSpc>
              <a:spcBef>
                <a:spcPts val="0"/>
              </a:spcBef>
              <a:spcAft>
                <a:spcPts val="0"/>
              </a:spcAft>
              <a:buSzPts val="3600"/>
              <a:buNone/>
              <a:defRPr sz="3600"/>
            </a:lvl2pPr>
            <a:lvl3pPr lvl="2" algn="ctr">
              <a:lnSpc>
                <a:spcPct val="100000"/>
              </a:lnSpc>
              <a:spcBef>
                <a:spcPts val="0"/>
              </a:spcBef>
              <a:spcAft>
                <a:spcPts val="0"/>
              </a:spcAft>
              <a:buSzPts val="3600"/>
              <a:buNone/>
              <a:defRPr sz="3600"/>
            </a:lvl3pPr>
            <a:lvl4pPr lvl="3" algn="ctr">
              <a:lnSpc>
                <a:spcPct val="100000"/>
              </a:lnSpc>
              <a:spcBef>
                <a:spcPts val="0"/>
              </a:spcBef>
              <a:spcAft>
                <a:spcPts val="0"/>
              </a:spcAft>
              <a:buSzPts val="3600"/>
              <a:buNone/>
              <a:defRPr sz="3600"/>
            </a:lvl4pPr>
            <a:lvl5pPr lvl="4" algn="ctr">
              <a:lnSpc>
                <a:spcPct val="100000"/>
              </a:lnSpc>
              <a:spcBef>
                <a:spcPts val="0"/>
              </a:spcBef>
              <a:spcAft>
                <a:spcPts val="0"/>
              </a:spcAft>
              <a:buSzPts val="3600"/>
              <a:buNone/>
              <a:defRPr sz="3600"/>
            </a:lvl5pPr>
            <a:lvl6pPr lvl="5" algn="ctr">
              <a:lnSpc>
                <a:spcPct val="100000"/>
              </a:lnSpc>
              <a:spcBef>
                <a:spcPts val="0"/>
              </a:spcBef>
              <a:spcAft>
                <a:spcPts val="0"/>
              </a:spcAft>
              <a:buSzPts val="3600"/>
              <a:buNone/>
              <a:defRPr sz="3600"/>
            </a:lvl6pPr>
            <a:lvl7pPr lvl="6" algn="ctr">
              <a:lnSpc>
                <a:spcPct val="100000"/>
              </a:lnSpc>
              <a:spcBef>
                <a:spcPts val="0"/>
              </a:spcBef>
              <a:spcAft>
                <a:spcPts val="0"/>
              </a:spcAft>
              <a:buSzPts val="3600"/>
              <a:buNone/>
              <a:defRPr sz="3600"/>
            </a:lvl7pPr>
            <a:lvl8pPr lvl="7" algn="ctr">
              <a:lnSpc>
                <a:spcPct val="100000"/>
              </a:lnSpc>
              <a:spcBef>
                <a:spcPts val="0"/>
              </a:spcBef>
              <a:spcAft>
                <a:spcPts val="0"/>
              </a:spcAft>
              <a:buSzPts val="3600"/>
              <a:buNone/>
              <a:defRPr sz="3600"/>
            </a:lvl8pPr>
            <a:lvl9pPr lvl="8" algn="ctr">
              <a:lnSpc>
                <a:spcPct val="100000"/>
              </a:lnSpc>
              <a:spcBef>
                <a:spcPts val="0"/>
              </a:spcBef>
              <a:spcAft>
                <a:spcPts val="0"/>
              </a:spcAft>
              <a:buSzPts val="3600"/>
              <a:buNone/>
              <a:defRPr sz="3600"/>
            </a:lvl9pPr>
          </a:lstStyle>
          <a:p/>
        </p:txBody>
      </p:sp>
      <p:sp>
        <p:nvSpPr>
          <p:cNvPr id="54" name="Google Shape;54;p32"/>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55" name="Shape 55"/>
        <p:cNvGrpSpPr/>
        <p:nvPr/>
      </p:nvGrpSpPr>
      <p:grpSpPr>
        <a:xfrm>
          <a:off x="0" y="0"/>
          <a:ext cx="0" cy="0"/>
          <a:chOff x="0" y="0"/>
          <a:chExt cx="0" cy="0"/>
        </a:xfrm>
      </p:grpSpPr>
      <p:sp>
        <p:nvSpPr>
          <p:cNvPr id="56" name="Google Shape;56;p33"/>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57" name="Google Shape;57;p33"/>
          <p:cNvSpPr txBox="1"/>
          <p:nvPr>
            <p:ph idx="1" type="body"/>
          </p:nvPr>
        </p:nvSpPr>
        <p:spPr>
          <a:xfrm>
            <a:off x="311700" y="1152475"/>
            <a:ext cx="3999900" cy="3416400"/>
          </a:xfrm>
          <a:prstGeom prst="rect">
            <a:avLst/>
          </a:prstGeom>
          <a:noFill/>
          <a:ln>
            <a:noFill/>
          </a:ln>
        </p:spPr>
        <p:txBody>
          <a:bodyPr anchorCtr="0" anchor="t" bIns="91425" lIns="91425" spcFirstLastPara="1" rIns="91425" wrap="square" tIns="91425">
            <a:normAutofit/>
          </a:bodyPr>
          <a:lstStyle>
            <a:lvl1pPr indent="-317500" lvl="0" marL="457200" algn="l">
              <a:lnSpc>
                <a:spcPct val="115000"/>
              </a:lnSpc>
              <a:spcBef>
                <a:spcPts val="0"/>
              </a:spcBef>
              <a:spcAft>
                <a:spcPts val="0"/>
              </a:spcAft>
              <a:buSzPts val="1400"/>
              <a:buChar char="●"/>
              <a:defRPr sz="1400"/>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58" name="Google Shape;58;p33"/>
          <p:cNvSpPr txBox="1"/>
          <p:nvPr>
            <p:ph idx="2" type="body"/>
          </p:nvPr>
        </p:nvSpPr>
        <p:spPr>
          <a:xfrm>
            <a:off x="4832400" y="1152475"/>
            <a:ext cx="3999900" cy="3416400"/>
          </a:xfrm>
          <a:prstGeom prst="rect">
            <a:avLst/>
          </a:prstGeom>
          <a:noFill/>
          <a:ln>
            <a:noFill/>
          </a:ln>
        </p:spPr>
        <p:txBody>
          <a:bodyPr anchorCtr="0" anchor="t" bIns="91425" lIns="91425" spcFirstLastPara="1" rIns="91425" wrap="square" tIns="91425">
            <a:normAutofit/>
          </a:bodyPr>
          <a:lstStyle>
            <a:lvl1pPr indent="-317500" lvl="0" marL="457200" algn="l">
              <a:lnSpc>
                <a:spcPct val="115000"/>
              </a:lnSpc>
              <a:spcBef>
                <a:spcPts val="0"/>
              </a:spcBef>
              <a:spcAft>
                <a:spcPts val="0"/>
              </a:spcAft>
              <a:buSzPts val="1400"/>
              <a:buChar char="●"/>
              <a:defRPr sz="1400"/>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59" name="Google Shape;59;p33"/>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60" name="Shape 60"/>
        <p:cNvGrpSpPr/>
        <p:nvPr/>
      </p:nvGrpSpPr>
      <p:grpSpPr>
        <a:xfrm>
          <a:off x="0" y="0"/>
          <a:ext cx="0" cy="0"/>
          <a:chOff x="0" y="0"/>
          <a:chExt cx="0" cy="0"/>
        </a:xfrm>
      </p:grpSpPr>
      <p:sp>
        <p:nvSpPr>
          <p:cNvPr id="61" name="Google Shape;61;p34"/>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62" name="Google Shape;62;p34"/>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63" name="Shape 63"/>
        <p:cNvGrpSpPr/>
        <p:nvPr/>
      </p:nvGrpSpPr>
      <p:grpSpPr>
        <a:xfrm>
          <a:off x="0" y="0"/>
          <a:ext cx="0" cy="0"/>
          <a:chOff x="0" y="0"/>
          <a:chExt cx="0" cy="0"/>
        </a:xfrm>
      </p:grpSpPr>
      <p:sp>
        <p:nvSpPr>
          <p:cNvPr id="64" name="Google Shape;64;p35"/>
          <p:cNvSpPr txBox="1"/>
          <p:nvPr>
            <p:ph type="title"/>
          </p:nvPr>
        </p:nvSpPr>
        <p:spPr>
          <a:xfrm>
            <a:off x="311700" y="555600"/>
            <a:ext cx="2808000" cy="755700"/>
          </a:xfrm>
          <a:prstGeom prst="rect">
            <a:avLst/>
          </a:prstGeom>
          <a:noFill/>
          <a:ln>
            <a:noFill/>
          </a:ln>
        </p:spPr>
        <p:txBody>
          <a:bodyPr anchorCtr="0" anchor="b" bIns="91425" lIns="91425" spcFirstLastPara="1" rIns="91425" wrap="square" tIns="91425">
            <a:normAutofit/>
          </a:bodyPr>
          <a:lstStyle>
            <a:lvl1pPr lvl="0" algn="l">
              <a:lnSpc>
                <a:spcPct val="100000"/>
              </a:lnSpc>
              <a:spcBef>
                <a:spcPts val="0"/>
              </a:spcBef>
              <a:spcAft>
                <a:spcPts val="0"/>
              </a:spcAft>
              <a:buSzPts val="2400"/>
              <a:buNone/>
              <a:defRPr sz="2400"/>
            </a:lvl1pPr>
            <a:lvl2pPr lvl="1" algn="l">
              <a:lnSpc>
                <a:spcPct val="100000"/>
              </a:lnSpc>
              <a:spcBef>
                <a:spcPts val="0"/>
              </a:spcBef>
              <a:spcAft>
                <a:spcPts val="0"/>
              </a:spcAft>
              <a:buSzPts val="2400"/>
              <a:buNone/>
              <a:defRPr sz="2400"/>
            </a:lvl2pPr>
            <a:lvl3pPr lvl="2" algn="l">
              <a:lnSpc>
                <a:spcPct val="100000"/>
              </a:lnSpc>
              <a:spcBef>
                <a:spcPts val="0"/>
              </a:spcBef>
              <a:spcAft>
                <a:spcPts val="0"/>
              </a:spcAft>
              <a:buSzPts val="2400"/>
              <a:buNone/>
              <a:defRPr sz="2400"/>
            </a:lvl3pPr>
            <a:lvl4pPr lvl="3" algn="l">
              <a:lnSpc>
                <a:spcPct val="100000"/>
              </a:lnSpc>
              <a:spcBef>
                <a:spcPts val="0"/>
              </a:spcBef>
              <a:spcAft>
                <a:spcPts val="0"/>
              </a:spcAft>
              <a:buSzPts val="2400"/>
              <a:buNone/>
              <a:defRPr sz="2400"/>
            </a:lvl4pPr>
            <a:lvl5pPr lvl="4" algn="l">
              <a:lnSpc>
                <a:spcPct val="100000"/>
              </a:lnSpc>
              <a:spcBef>
                <a:spcPts val="0"/>
              </a:spcBef>
              <a:spcAft>
                <a:spcPts val="0"/>
              </a:spcAft>
              <a:buSzPts val="2400"/>
              <a:buNone/>
              <a:defRPr sz="2400"/>
            </a:lvl5pPr>
            <a:lvl6pPr lvl="5" algn="l">
              <a:lnSpc>
                <a:spcPct val="100000"/>
              </a:lnSpc>
              <a:spcBef>
                <a:spcPts val="0"/>
              </a:spcBef>
              <a:spcAft>
                <a:spcPts val="0"/>
              </a:spcAft>
              <a:buSzPts val="2400"/>
              <a:buNone/>
              <a:defRPr sz="2400"/>
            </a:lvl6pPr>
            <a:lvl7pPr lvl="6" algn="l">
              <a:lnSpc>
                <a:spcPct val="100000"/>
              </a:lnSpc>
              <a:spcBef>
                <a:spcPts val="0"/>
              </a:spcBef>
              <a:spcAft>
                <a:spcPts val="0"/>
              </a:spcAft>
              <a:buSzPts val="2400"/>
              <a:buNone/>
              <a:defRPr sz="2400"/>
            </a:lvl7pPr>
            <a:lvl8pPr lvl="7" algn="l">
              <a:lnSpc>
                <a:spcPct val="100000"/>
              </a:lnSpc>
              <a:spcBef>
                <a:spcPts val="0"/>
              </a:spcBef>
              <a:spcAft>
                <a:spcPts val="0"/>
              </a:spcAft>
              <a:buSzPts val="2400"/>
              <a:buNone/>
              <a:defRPr sz="2400"/>
            </a:lvl8pPr>
            <a:lvl9pPr lvl="8" algn="l">
              <a:lnSpc>
                <a:spcPct val="100000"/>
              </a:lnSpc>
              <a:spcBef>
                <a:spcPts val="0"/>
              </a:spcBef>
              <a:spcAft>
                <a:spcPts val="0"/>
              </a:spcAft>
              <a:buSzPts val="2400"/>
              <a:buNone/>
              <a:defRPr sz="2400"/>
            </a:lvl9pPr>
          </a:lstStyle>
          <a:p/>
        </p:txBody>
      </p:sp>
      <p:sp>
        <p:nvSpPr>
          <p:cNvPr id="65" name="Google Shape;65;p35"/>
          <p:cNvSpPr txBox="1"/>
          <p:nvPr>
            <p:ph idx="1" type="body"/>
          </p:nvPr>
        </p:nvSpPr>
        <p:spPr>
          <a:xfrm>
            <a:off x="311700" y="1389600"/>
            <a:ext cx="2808000" cy="3179400"/>
          </a:xfrm>
          <a:prstGeom prst="rect">
            <a:avLst/>
          </a:prstGeom>
          <a:noFill/>
          <a:ln>
            <a:noFill/>
          </a:ln>
        </p:spPr>
        <p:txBody>
          <a:bodyPr anchorCtr="0" anchor="t" bIns="91425" lIns="91425" spcFirstLastPara="1" rIns="91425" wrap="square" tIns="91425">
            <a:normAutofit/>
          </a:bodyPr>
          <a:lstStyle>
            <a:lvl1pPr indent="-304800" lvl="0" marL="457200" algn="l">
              <a:lnSpc>
                <a:spcPct val="115000"/>
              </a:lnSpc>
              <a:spcBef>
                <a:spcPts val="0"/>
              </a:spcBef>
              <a:spcAft>
                <a:spcPts val="0"/>
              </a:spcAft>
              <a:buSzPts val="1200"/>
              <a:buChar char="●"/>
              <a:defRPr sz="1200"/>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66" name="Google Shape;66;p35"/>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67" name="Shape 67"/>
        <p:cNvGrpSpPr/>
        <p:nvPr/>
      </p:nvGrpSpPr>
      <p:grpSpPr>
        <a:xfrm>
          <a:off x="0" y="0"/>
          <a:ext cx="0" cy="0"/>
          <a:chOff x="0" y="0"/>
          <a:chExt cx="0" cy="0"/>
        </a:xfrm>
      </p:grpSpPr>
      <p:sp>
        <p:nvSpPr>
          <p:cNvPr id="68" name="Google Shape;68;p36"/>
          <p:cNvSpPr txBox="1"/>
          <p:nvPr>
            <p:ph type="title"/>
          </p:nvPr>
        </p:nvSpPr>
        <p:spPr>
          <a:xfrm>
            <a:off x="490250" y="450150"/>
            <a:ext cx="6367800" cy="4090800"/>
          </a:xfrm>
          <a:prstGeom prst="rect">
            <a:avLst/>
          </a:prstGeom>
          <a:noFill/>
          <a:ln>
            <a:noFill/>
          </a:ln>
        </p:spPr>
        <p:txBody>
          <a:bodyPr anchorCtr="0" anchor="ctr" bIns="91425" lIns="91425" spcFirstLastPara="1" rIns="91425" wrap="square" tIns="91425">
            <a:normAutofit/>
          </a:bodyPr>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p:txBody>
      </p:sp>
      <p:sp>
        <p:nvSpPr>
          <p:cNvPr id="69" name="Google Shape;69;p36"/>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Custom Layout">
  <p:cSld name="1_Custom Layout">
    <p:spTree>
      <p:nvGrpSpPr>
        <p:cNvPr id="8" name="Shape 8"/>
        <p:cNvGrpSpPr/>
        <p:nvPr/>
      </p:nvGrpSpPr>
      <p:grpSpPr>
        <a:xfrm>
          <a:off x="0" y="0"/>
          <a:ext cx="0" cy="0"/>
          <a:chOff x="0" y="0"/>
          <a:chExt cx="0" cy="0"/>
        </a:xfrm>
      </p:grpSpPr>
      <p:sp>
        <p:nvSpPr>
          <p:cNvPr id="9" name="Google Shape;9;p18"/>
          <p:cNvSpPr/>
          <p:nvPr>
            <p:ph idx="2" type="pic"/>
          </p:nvPr>
        </p:nvSpPr>
        <p:spPr>
          <a:xfrm>
            <a:off x="465535" y="939404"/>
            <a:ext cx="3225403" cy="3718321"/>
          </a:xfrm>
          <a:prstGeom prst="rect">
            <a:avLst/>
          </a:prstGeom>
          <a:solidFill>
            <a:srgbClr val="F2F2F2"/>
          </a:solidFill>
          <a:ln>
            <a:noFill/>
          </a:ln>
        </p:spPr>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70" name="Shape 70"/>
        <p:cNvGrpSpPr/>
        <p:nvPr/>
      </p:nvGrpSpPr>
      <p:grpSpPr>
        <a:xfrm>
          <a:off x="0" y="0"/>
          <a:ext cx="0" cy="0"/>
          <a:chOff x="0" y="0"/>
          <a:chExt cx="0" cy="0"/>
        </a:xfrm>
      </p:grpSpPr>
      <p:sp>
        <p:nvSpPr>
          <p:cNvPr id="71" name="Google Shape;71;p37"/>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2" name="Google Shape;72;p37"/>
          <p:cNvSpPr txBox="1"/>
          <p:nvPr>
            <p:ph type="title"/>
          </p:nvPr>
        </p:nvSpPr>
        <p:spPr>
          <a:xfrm>
            <a:off x="265500" y="1233175"/>
            <a:ext cx="4045200" cy="14823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4200"/>
              <a:buNone/>
              <a:defRPr sz="4200"/>
            </a:lvl1pPr>
            <a:lvl2pPr lvl="1" algn="ctr">
              <a:lnSpc>
                <a:spcPct val="100000"/>
              </a:lnSpc>
              <a:spcBef>
                <a:spcPts val="0"/>
              </a:spcBef>
              <a:spcAft>
                <a:spcPts val="0"/>
              </a:spcAft>
              <a:buSzPts val="4200"/>
              <a:buNone/>
              <a:defRPr sz="4200"/>
            </a:lvl2pPr>
            <a:lvl3pPr lvl="2" algn="ctr">
              <a:lnSpc>
                <a:spcPct val="100000"/>
              </a:lnSpc>
              <a:spcBef>
                <a:spcPts val="0"/>
              </a:spcBef>
              <a:spcAft>
                <a:spcPts val="0"/>
              </a:spcAft>
              <a:buSzPts val="4200"/>
              <a:buNone/>
              <a:defRPr sz="4200"/>
            </a:lvl3pPr>
            <a:lvl4pPr lvl="3" algn="ctr">
              <a:lnSpc>
                <a:spcPct val="100000"/>
              </a:lnSpc>
              <a:spcBef>
                <a:spcPts val="0"/>
              </a:spcBef>
              <a:spcAft>
                <a:spcPts val="0"/>
              </a:spcAft>
              <a:buSzPts val="4200"/>
              <a:buNone/>
              <a:defRPr sz="4200"/>
            </a:lvl4pPr>
            <a:lvl5pPr lvl="4" algn="ctr">
              <a:lnSpc>
                <a:spcPct val="100000"/>
              </a:lnSpc>
              <a:spcBef>
                <a:spcPts val="0"/>
              </a:spcBef>
              <a:spcAft>
                <a:spcPts val="0"/>
              </a:spcAft>
              <a:buSzPts val="4200"/>
              <a:buNone/>
              <a:defRPr sz="4200"/>
            </a:lvl5pPr>
            <a:lvl6pPr lvl="5" algn="ctr">
              <a:lnSpc>
                <a:spcPct val="100000"/>
              </a:lnSpc>
              <a:spcBef>
                <a:spcPts val="0"/>
              </a:spcBef>
              <a:spcAft>
                <a:spcPts val="0"/>
              </a:spcAft>
              <a:buSzPts val="4200"/>
              <a:buNone/>
              <a:defRPr sz="4200"/>
            </a:lvl6pPr>
            <a:lvl7pPr lvl="6" algn="ctr">
              <a:lnSpc>
                <a:spcPct val="100000"/>
              </a:lnSpc>
              <a:spcBef>
                <a:spcPts val="0"/>
              </a:spcBef>
              <a:spcAft>
                <a:spcPts val="0"/>
              </a:spcAft>
              <a:buSzPts val="4200"/>
              <a:buNone/>
              <a:defRPr sz="4200"/>
            </a:lvl7pPr>
            <a:lvl8pPr lvl="7" algn="ctr">
              <a:lnSpc>
                <a:spcPct val="100000"/>
              </a:lnSpc>
              <a:spcBef>
                <a:spcPts val="0"/>
              </a:spcBef>
              <a:spcAft>
                <a:spcPts val="0"/>
              </a:spcAft>
              <a:buSzPts val="4200"/>
              <a:buNone/>
              <a:defRPr sz="4200"/>
            </a:lvl8pPr>
            <a:lvl9pPr lvl="8" algn="ctr">
              <a:lnSpc>
                <a:spcPct val="100000"/>
              </a:lnSpc>
              <a:spcBef>
                <a:spcPts val="0"/>
              </a:spcBef>
              <a:spcAft>
                <a:spcPts val="0"/>
              </a:spcAft>
              <a:buSzPts val="4200"/>
              <a:buNone/>
              <a:defRPr sz="4200"/>
            </a:lvl9pPr>
          </a:lstStyle>
          <a:p/>
        </p:txBody>
      </p:sp>
      <p:sp>
        <p:nvSpPr>
          <p:cNvPr id="73" name="Google Shape;73;p37"/>
          <p:cNvSpPr txBox="1"/>
          <p:nvPr>
            <p:ph idx="1" type="subTitle"/>
          </p:nvPr>
        </p:nvSpPr>
        <p:spPr>
          <a:xfrm>
            <a:off x="265500" y="2803075"/>
            <a:ext cx="4045200" cy="1235100"/>
          </a:xfrm>
          <a:prstGeom prst="rect">
            <a:avLst/>
          </a:prstGeom>
          <a:noFill/>
          <a:ln>
            <a:noFill/>
          </a:ln>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74" name="Google Shape;74;p37"/>
          <p:cNvSpPr txBox="1"/>
          <p:nvPr>
            <p:ph idx="2" type="body"/>
          </p:nvPr>
        </p:nvSpPr>
        <p:spPr>
          <a:xfrm>
            <a:off x="4939500" y="724075"/>
            <a:ext cx="3837000" cy="3695100"/>
          </a:xfrm>
          <a:prstGeom prst="rect">
            <a:avLst/>
          </a:prstGeom>
          <a:noFill/>
          <a:ln>
            <a:noFill/>
          </a:ln>
        </p:spPr>
        <p:txBody>
          <a:bodyPr anchorCtr="0" anchor="ctr" bIns="91425" lIns="91425" spcFirstLastPara="1" rIns="91425" wrap="square" tIns="91425">
            <a:normAutofit/>
          </a:bodyPr>
          <a:lstStyle>
            <a:lvl1pPr indent="-342900" lvl="0" marL="457200" algn="l">
              <a:lnSpc>
                <a:spcPct val="115000"/>
              </a:lnSpc>
              <a:spcBef>
                <a:spcPts val="0"/>
              </a:spcBef>
              <a:spcAft>
                <a:spcPts val="0"/>
              </a:spcAft>
              <a:buSzPts val="1800"/>
              <a:buChar char="●"/>
              <a:defRPr/>
            </a:lvl1pPr>
            <a:lvl2pPr indent="-317500" lvl="1" marL="914400" algn="l">
              <a:lnSpc>
                <a:spcPct val="115000"/>
              </a:lnSpc>
              <a:spcBef>
                <a:spcPts val="0"/>
              </a:spcBef>
              <a:spcAft>
                <a:spcPts val="0"/>
              </a:spcAft>
              <a:buSzPts val="1400"/>
              <a:buChar char="○"/>
              <a:defRPr/>
            </a:lvl2pPr>
            <a:lvl3pPr indent="-317500" lvl="2" marL="1371600" algn="l">
              <a:lnSpc>
                <a:spcPct val="115000"/>
              </a:lnSpc>
              <a:spcBef>
                <a:spcPts val="0"/>
              </a:spcBef>
              <a:spcAft>
                <a:spcPts val="0"/>
              </a:spcAft>
              <a:buSzPts val="1400"/>
              <a:buChar char="■"/>
              <a:defRPr/>
            </a:lvl3pPr>
            <a:lvl4pPr indent="-317500" lvl="3" marL="1828800" algn="l">
              <a:lnSpc>
                <a:spcPct val="115000"/>
              </a:lnSpc>
              <a:spcBef>
                <a:spcPts val="0"/>
              </a:spcBef>
              <a:spcAft>
                <a:spcPts val="0"/>
              </a:spcAft>
              <a:buSzPts val="1400"/>
              <a:buChar char="●"/>
              <a:defRPr/>
            </a:lvl4pPr>
            <a:lvl5pPr indent="-317500" lvl="4" marL="2286000" algn="l">
              <a:lnSpc>
                <a:spcPct val="115000"/>
              </a:lnSpc>
              <a:spcBef>
                <a:spcPts val="0"/>
              </a:spcBef>
              <a:spcAft>
                <a:spcPts val="0"/>
              </a:spcAft>
              <a:buSzPts val="1400"/>
              <a:buChar char="○"/>
              <a:defRPr/>
            </a:lvl5pPr>
            <a:lvl6pPr indent="-317500" lvl="5" marL="2743200" algn="l">
              <a:lnSpc>
                <a:spcPct val="115000"/>
              </a:lnSpc>
              <a:spcBef>
                <a:spcPts val="0"/>
              </a:spcBef>
              <a:spcAft>
                <a:spcPts val="0"/>
              </a:spcAft>
              <a:buSzPts val="1400"/>
              <a:buChar char="■"/>
              <a:defRPr/>
            </a:lvl6pPr>
            <a:lvl7pPr indent="-317500" lvl="6" marL="3200400" algn="l">
              <a:lnSpc>
                <a:spcPct val="115000"/>
              </a:lnSpc>
              <a:spcBef>
                <a:spcPts val="0"/>
              </a:spcBef>
              <a:spcAft>
                <a:spcPts val="0"/>
              </a:spcAft>
              <a:buSzPts val="1400"/>
              <a:buChar char="●"/>
              <a:defRPr/>
            </a:lvl7pPr>
            <a:lvl8pPr indent="-317500" lvl="7" marL="3657600" algn="l">
              <a:lnSpc>
                <a:spcPct val="115000"/>
              </a:lnSpc>
              <a:spcBef>
                <a:spcPts val="0"/>
              </a:spcBef>
              <a:spcAft>
                <a:spcPts val="0"/>
              </a:spcAft>
              <a:buSzPts val="1400"/>
              <a:buChar char="○"/>
              <a:defRPr/>
            </a:lvl8pPr>
            <a:lvl9pPr indent="-317500" lvl="8" marL="4114800" algn="l">
              <a:lnSpc>
                <a:spcPct val="115000"/>
              </a:lnSpc>
              <a:spcBef>
                <a:spcPts val="0"/>
              </a:spcBef>
              <a:spcAft>
                <a:spcPts val="0"/>
              </a:spcAft>
              <a:buSzPts val="1400"/>
              <a:buChar char="■"/>
              <a:defRPr/>
            </a:lvl9pPr>
          </a:lstStyle>
          <a:p/>
        </p:txBody>
      </p:sp>
      <p:sp>
        <p:nvSpPr>
          <p:cNvPr id="75" name="Google Shape;75;p37"/>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76" name="Shape 76"/>
        <p:cNvGrpSpPr/>
        <p:nvPr/>
      </p:nvGrpSpPr>
      <p:grpSpPr>
        <a:xfrm>
          <a:off x="0" y="0"/>
          <a:ext cx="0" cy="0"/>
          <a:chOff x="0" y="0"/>
          <a:chExt cx="0" cy="0"/>
        </a:xfrm>
      </p:grpSpPr>
      <p:sp>
        <p:nvSpPr>
          <p:cNvPr id="77" name="Google Shape;77;p38"/>
          <p:cNvSpPr txBox="1"/>
          <p:nvPr>
            <p:ph idx="1" type="body"/>
          </p:nvPr>
        </p:nvSpPr>
        <p:spPr>
          <a:xfrm>
            <a:off x="311700" y="4230575"/>
            <a:ext cx="5998800" cy="605100"/>
          </a:xfrm>
          <a:prstGeom prst="rect">
            <a:avLst/>
          </a:prstGeom>
          <a:noFill/>
          <a:ln>
            <a:noFill/>
          </a:ln>
        </p:spPr>
        <p:txBody>
          <a:bodyPr anchorCtr="0" anchor="ctr" bIns="91425" lIns="91425" spcFirstLastPara="1" rIns="91425" wrap="square" tIns="91425">
            <a:normAutofit/>
          </a:bodyPr>
          <a:lstStyle>
            <a:lvl1pPr indent="-228600" lvl="0" marL="457200" algn="l">
              <a:lnSpc>
                <a:spcPct val="100000"/>
              </a:lnSpc>
              <a:spcBef>
                <a:spcPts val="0"/>
              </a:spcBef>
              <a:spcAft>
                <a:spcPts val="0"/>
              </a:spcAft>
              <a:buSzPts val="1800"/>
              <a:buNone/>
              <a:defRPr/>
            </a:lvl1pPr>
          </a:lstStyle>
          <a:p/>
        </p:txBody>
      </p:sp>
      <p:sp>
        <p:nvSpPr>
          <p:cNvPr id="78" name="Google Shape;78;p38"/>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79" name="Shape 79"/>
        <p:cNvGrpSpPr/>
        <p:nvPr/>
      </p:nvGrpSpPr>
      <p:grpSpPr>
        <a:xfrm>
          <a:off x="0" y="0"/>
          <a:ext cx="0" cy="0"/>
          <a:chOff x="0" y="0"/>
          <a:chExt cx="0" cy="0"/>
        </a:xfrm>
      </p:grpSpPr>
      <p:sp>
        <p:nvSpPr>
          <p:cNvPr id="80" name="Google Shape;80;p39"/>
          <p:cNvSpPr txBox="1"/>
          <p:nvPr>
            <p:ph hasCustomPrompt="1" type="title"/>
          </p:nvPr>
        </p:nvSpPr>
        <p:spPr>
          <a:xfrm>
            <a:off x="311700" y="1106125"/>
            <a:ext cx="8520600" cy="19635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12000"/>
              <a:buNone/>
              <a:defRPr sz="12000"/>
            </a:lvl1pPr>
            <a:lvl2pPr lvl="1" algn="ctr">
              <a:lnSpc>
                <a:spcPct val="100000"/>
              </a:lnSpc>
              <a:spcBef>
                <a:spcPts val="0"/>
              </a:spcBef>
              <a:spcAft>
                <a:spcPts val="0"/>
              </a:spcAft>
              <a:buSzPts val="12000"/>
              <a:buNone/>
              <a:defRPr sz="12000"/>
            </a:lvl2pPr>
            <a:lvl3pPr lvl="2" algn="ctr">
              <a:lnSpc>
                <a:spcPct val="100000"/>
              </a:lnSpc>
              <a:spcBef>
                <a:spcPts val="0"/>
              </a:spcBef>
              <a:spcAft>
                <a:spcPts val="0"/>
              </a:spcAft>
              <a:buSzPts val="12000"/>
              <a:buNone/>
              <a:defRPr sz="12000"/>
            </a:lvl3pPr>
            <a:lvl4pPr lvl="3" algn="ctr">
              <a:lnSpc>
                <a:spcPct val="100000"/>
              </a:lnSpc>
              <a:spcBef>
                <a:spcPts val="0"/>
              </a:spcBef>
              <a:spcAft>
                <a:spcPts val="0"/>
              </a:spcAft>
              <a:buSzPts val="12000"/>
              <a:buNone/>
              <a:defRPr sz="12000"/>
            </a:lvl4pPr>
            <a:lvl5pPr lvl="4" algn="ctr">
              <a:lnSpc>
                <a:spcPct val="100000"/>
              </a:lnSpc>
              <a:spcBef>
                <a:spcPts val="0"/>
              </a:spcBef>
              <a:spcAft>
                <a:spcPts val="0"/>
              </a:spcAft>
              <a:buSzPts val="12000"/>
              <a:buNone/>
              <a:defRPr sz="12000"/>
            </a:lvl5pPr>
            <a:lvl6pPr lvl="5" algn="ctr">
              <a:lnSpc>
                <a:spcPct val="100000"/>
              </a:lnSpc>
              <a:spcBef>
                <a:spcPts val="0"/>
              </a:spcBef>
              <a:spcAft>
                <a:spcPts val="0"/>
              </a:spcAft>
              <a:buSzPts val="12000"/>
              <a:buNone/>
              <a:defRPr sz="12000"/>
            </a:lvl6pPr>
            <a:lvl7pPr lvl="6" algn="ctr">
              <a:lnSpc>
                <a:spcPct val="100000"/>
              </a:lnSpc>
              <a:spcBef>
                <a:spcPts val="0"/>
              </a:spcBef>
              <a:spcAft>
                <a:spcPts val="0"/>
              </a:spcAft>
              <a:buSzPts val="12000"/>
              <a:buNone/>
              <a:defRPr sz="12000"/>
            </a:lvl7pPr>
            <a:lvl8pPr lvl="7" algn="ctr">
              <a:lnSpc>
                <a:spcPct val="100000"/>
              </a:lnSpc>
              <a:spcBef>
                <a:spcPts val="0"/>
              </a:spcBef>
              <a:spcAft>
                <a:spcPts val="0"/>
              </a:spcAft>
              <a:buSzPts val="12000"/>
              <a:buNone/>
              <a:defRPr sz="12000"/>
            </a:lvl8pPr>
            <a:lvl9pPr lvl="8" algn="ctr">
              <a:lnSpc>
                <a:spcPct val="100000"/>
              </a:lnSpc>
              <a:spcBef>
                <a:spcPts val="0"/>
              </a:spcBef>
              <a:spcAft>
                <a:spcPts val="0"/>
              </a:spcAft>
              <a:buSzPts val="12000"/>
              <a:buNone/>
              <a:defRPr sz="12000"/>
            </a:lvl9pPr>
          </a:lstStyle>
          <a:p>
            <a:r>
              <a:t>xx%</a:t>
            </a:r>
          </a:p>
        </p:txBody>
      </p:sp>
      <p:sp>
        <p:nvSpPr>
          <p:cNvPr id="81" name="Google Shape;81;p39"/>
          <p:cNvSpPr txBox="1"/>
          <p:nvPr>
            <p:ph idx="1" type="body"/>
          </p:nvPr>
        </p:nvSpPr>
        <p:spPr>
          <a:xfrm>
            <a:off x="311700" y="3152225"/>
            <a:ext cx="8520600" cy="1300800"/>
          </a:xfrm>
          <a:prstGeom prst="rect">
            <a:avLst/>
          </a:prstGeom>
          <a:noFill/>
          <a:ln>
            <a:noFill/>
          </a:ln>
        </p:spPr>
        <p:txBody>
          <a:bodyPr anchorCtr="0" anchor="t" bIns="91425" lIns="91425" spcFirstLastPara="1" rIns="91425" wrap="square" tIns="91425">
            <a:normAutofit/>
          </a:bodyPr>
          <a:lstStyle>
            <a:lvl1pPr indent="-342900" lvl="0" marL="457200" algn="ctr">
              <a:lnSpc>
                <a:spcPct val="115000"/>
              </a:lnSpc>
              <a:spcBef>
                <a:spcPts val="0"/>
              </a:spcBef>
              <a:spcAft>
                <a:spcPts val="0"/>
              </a:spcAft>
              <a:buSzPts val="1800"/>
              <a:buChar char="●"/>
              <a:defRPr/>
            </a:lvl1pPr>
            <a:lvl2pPr indent="-317500" lvl="1" marL="914400" algn="ctr">
              <a:lnSpc>
                <a:spcPct val="115000"/>
              </a:lnSpc>
              <a:spcBef>
                <a:spcPts val="0"/>
              </a:spcBef>
              <a:spcAft>
                <a:spcPts val="0"/>
              </a:spcAft>
              <a:buSzPts val="1400"/>
              <a:buChar char="○"/>
              <a:defRPr/>
            </a:lvl2pPr>
            <a:lvl3pPr indent="-317500" lvl="2" marL="1371600" algn="ctr">
              <a:lnSpc>
                <a:spcPct val="115000"/>
              </a:lnSpc>
              <a:spcBef>
                <a:spcPts val="0"/>
              </a:spcBef>
              <a:spcAft>
                <a:spcPts val="0"/>
              </a:spcAft>
              <a:buSzPts val="1400"/>
              <a:buChar char="■"/>
              <a:defRPr/>
            </a:lvl3pPr>
            <a:lvl4pPr indent="-317500" lvl="3" marL="1828800" algn="ctr">
              <a:lnSpc>
                <a:spcPct val="115000"/>
              </a:lnSpc>
              <a:spcBef>
                <a:spcPts val="0"/>
              </a:spcBef>
              <a:spcAft>
                <a:spcPts val="0"/>
              </a:spcAft>
              <a:buSzPts val="1400"/>
              <a:buChar char="●"/>
              <a:defRPr/>
            </a:lvl4pPr>
            <a:lvl5pPr indent="-317500" lvl="4" marL="2286000" algn="ctr">
              <a:lnSpc>
                <a:spcPct val="115000"/>
              </a:lnSpc>
              <a:spcBef>
                <a:spcPts val="0"/>
              </a:spcBef>
              <a:spcAft>
                <a:spcPts val="0"/>
              </a:spcAft>
              <a:buSzPts val="1400"/>
              <a:buChar char="○"/>
              <a:defRPr/>
            </a:lvl5pPr>
            <a:lvl6pPr indent="-317500" lvl="5" marL="2743200" algn="ctr">
              <a:lnSpc>
                <a:spcPct val="115000"/>
              </a:lnSpc>
              <a:spcBef>
                <a:spcPts val="0"/>
              </a:spcBef>
              <a:spcAft>
                <a:spcPts val="0"/>
              </a:spcAft>
              <a:buSzPts val="1400"/>
              <a:buChar char="■"/>
              <a:defRPr/>
            </a:lvl6pPr>
            <a:lvl7pPr indent="-317500" lvl="6" marL="3200400" algn="ctr">
              <a:lnSpc>
                <a:spcPct val="115000"/>
              </a:lnSpc>
              <a:spcBef>
                <a:spcPts val="0"/>
              </a:spcBef>
              <a:spcAft>
                <a:spcPts val="0"/>
              </a:spcAft>
              <a:buSzPts val="1400"/>
              <a:buChar char="●"/>
              <a:defRPr/>
            </a:lvl7pPr>
            <a:lvl8pPr indent="-317500" lvl="7" marL="3657600" algn="ctr">
              <a:lnSpc>
                <a:spcPct val="115000"/>
              </a:lnSpc>
              <a:spcBef>
                <a:spcPts val="0"/>
              </a:spcBef>
              <a:spcAft>
                <a:spcPts val="0"/>
              </a:spcAft>
              <a:buSzPts val="1400"/>
              <a:buChar char="○"/>
              <a:defRPr/>
            </a:lvl8pPr>
            <a:lvl9pPr indent="-317500" lvl="8" marL="4114800" algn="ctr">
              <a:lnSpc>
                <a:spcPct val="115000"/>
              </a:lnSpc>
              <a:spcBef>
                <a:spcPts val="0"/>
              </a:spcBef>
              <a:spcAft>
                <a:spcPts val="0"/>
              </a:spcAft>
              <a:buSzPts val="1400"/>
              <a:buChar char="■"/>
              <a:defRPr/>
            </a:lvl9pPr>
          </a:lstStyle>
          <a:p/>
        </p:txBody>
      </p:sp>
      <p:sp>
        <p:nvSpPr>
          <p:cNvPr id="82" name="Google Shape;82;p39"/>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83" name="Shape 83"/>
        <p:cNvGrpSpPr/>
        <p:nvPr/>
      </p:nvGrpSpPr>
      <p:grpSpPr>
        <a:xfrm>
          <a:off x="0" y="0"/>
          <a:ext cx="0" cy="0"/>
          <a:chOff x="0" y="0"/>
          <a:chExt cx="0" cy="0"/>
        </a:xfrm>
      </p:grpSpPr>
      <p:sp>
        <p:nvSpPr>
          <p:cNvPr id="84" name="Google Shape;84;p40"/>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3_Custom Layout">
  <p:cSld name="33_Custom Layout">
    <p:spTree>
      <p:nvGrpSpPr>
        <p:cNvPr id="10" name="Shape 10"/>
        <p:cNvGrpSpPr/>
        <p:nvPr/>
      </p:nvGrpSpPr>
      <p:grpSpPr>
        <a:xfrm>
          <a:off x="0" y="0"/>
          <a:ext cx="0" cy="0"/>
          <a:chOff x="0" y="0"/>
          <a:chExt cx="0" cy="0"/>
        </a:xfrm>
      </p:grpSpPr>
      <p:sp>
        <p:nvSpPr>
          <p:cNvPr id="11" name="Google Shape;11;p19"/>
          <p:cNvSpPr/>
          <p:nvPr>
            <p:ph idx="2" type="pic"/>
          </p:nvPr>
        </p:nvSpPr>
        <p:spPr>
          <a:xfrm>
            <a:off x="3793331" y="1047750"/>
            <a:ext cx="1579960" cy="1126331"/>
          </a:xfrm>
          <a:prstGeom prst="rect">
            <a:avLst/>
          </a:prstGeom>
          <a:solidFill>
            <a:srgbClr val="F2F2F2"/>
          </a:solidFill>
          <a:ln>
            <a:noFill/>
          </a:ln>
        </p:spPr>
      </p:sp>
      <p:sp>
        <p:nvSpPr>
          <p:cNvPr id="12" name="Google Shape;12;p19"/>
          <p:cNvSpPr/>
          <p:nvPr>
            <p:ph idx="3" type="pic"/>
          </p:nvPr>
        </p:nvSpPr>
        <p:spPr>
          <a:xfrm>
            <a:off x="5476875" y="1047749"/>
            <a:ext cx="1579960" cy="1126331"/>
          </a:xfrm>
          <a:prstGeom prst="rect">
            <a:avLst/>
          </a:prstGeom>
          <a:solidFill>
            <a:srgbClr val="F2F2F2"/>
          </a:solidFill>
          <a:ln>
            <a:noFill/>
          </a:ln>
        </p:spPr>
      </p:sp>
      <p:sp>
        <p:nvSpPr>
          <p:cNvPr id="13" name="Google Shape;13;p19"/>
          <p:cNvSpPr/>
          <p:nvPr>
            <p:ph idx="4" type="pic"/>
          </p:nvPr>
        </p:nvSpPr>
        <p:spPr>
          <a:xfrm>
            <a:off x="7160419" y="1047749"/>
            <a:ext cx="1579960" cy="1126331"/>
          </a:xfrm>
          <a:prstGeom prst="rect">
            <a:avLst/>
          </a:prstGeom>
          <a:solidFill>
            <a:srgbClr val="F2F2F2"/>
          </a:solidFill>
          <a:ln>
            <a:noFill/>
          </a:ln>
        </p:spPr>
      </p:sp>
      <p:sp>
        <p:nvSpPr>
          <p:cNvPr id="14" name="Google Shape;14;p19"/>
          <p:cNvSpPr/>
          <p:nvPr>
            <p:ph idx="5" type="pic"/>
          </p:nvPr>
        </p:nvSpPr>
        <p:spPr>
          <a:xfrm>
            <a:off x="3793331" y="2281238"/>
            <a:ext cx="1579960" cy="1126331"/>
          </a:xfrm>
          <a:prstGeom prst="rect">
            <a:avLst/>
          </a:prstGeom>
          <a:solidFill>
            <a:srgbClr val="F2F2F2"/>
          </a:solidFill>
          <a:ln>
            <a:noFill/>
          </a:ln>
        </p:spPr>
      </p:sp>
      <p:sp>
        <p:nvSpPr>
          <p:cNvPr id="15" name="Google Shape;15;p19"/>
          <p:cNvSpPr/>
          <p:nvPr>
            <p:ph idx="6" type="pic"/>
          </p:nvPr>
        </p:nvSpPr>
        <p:spPr>
          <a:xfrm>
            <a:off x="5476875" y="2281237"/>
            <a:ext cx="1579960" cy="1126331"/>
          </a:xfrm>
          <a:prstGeom prst="rect">
            <a:avLst/>
          </a:prstGeom>
          <a:solidFill>
            <a:srgbClr val="F2F2F2"/>
          </a:solidFill>
          <a:ln>
            <a:noFill/>
          </a:ln>
        </p:spPr>
      </p:sp>
      <p:sp>
        <p:nvSpPr>
          <p:cNvPr id="16" name="Google Shape;16;p19"/>
          <p:cNvSpPr/>
          <p:nvPr>
            <p:ph idx="7" type="pic"/>
          </p:nvPr>
        </p:nvSpPr>
        <p:spPr>
          <a:xfrm>
            <a:off x="7160419" y="2281237"/>
            <a:ext cx="1579960" cy="1126331"/>
          </a:xfrm>
          <a:prstGeom prst="rect">
            <a:avLst/>
          </a:prstGeom>
          <a:solidFill>
            <a:srgbClr val="F2F2F2"/>
          </a:solidFill>
          <a:ln>
            <a:noFill/>
          </a:ln>
        </p:spPr>
      </p:sp>
      <p:sp>
        <p:nvSpPr>
          <p:cNvPr id="17" name="Google Shape;17;p19"/>
          <p:cNvSpPr/>
          <p:nvPr>
            <p:ph idx="8" type="pic"/>
          </p:nvPr>
        </p:nvSpPr>
        <p:spPr>
          <a:xfrm>
            <a:off x="3793331" y="3514724"/>
            <a:ext cx="1579960" cy="1126331"/>
          </a:xfrm>
          <a:prstGeom prst="rect">
            <a:avLst/>
          </a:prstGeom>
          <a:solidFill>
            <a:srgbClr val="F2F2F2"/>
          </a:solidFill>
          <a:ln>
            <a:noFill/>
          </a:ln>
        </p:spPr>
      </p:sp>
      <p:sp>
        <p:nvSpPr>
          <p:cNvPr id="18" name="Google Shape;18;p19"/>
          <p:cNvSpPr/>
          <p:nvPr>
            <p:ph idx="9" type="pic"/>
          </p:nvPr>
        </p:nvSpPr>
        <p:spPr>
          <a:xfrm>
            <a:off x="5476875" y="3514724"/>
            <a:ext cx="3263504" cy="1126331"/>
          </a:xfrm>
          <a:prstGeom prst="rect">
            <a:avLst/>
          </a:prstGeom>
          <a:solidFill>
            <a:srgbClr val="F2F2F2"/>
          </a:solidFill>
          <a:ln>
            <a:noFill/>
          </a:ln>
        </p:spPr>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8_Custom Layout">
  <p:cSld name="8_Custom Layout">
    <p:spTree>
      <p:nvGrpSpPr>
        <p:cNvPr id="19" name="Shape 19"/>
        <p:cNvGrpSpPr/>
        <p:nvPr/>
      </p:nvGrpSpPr>
      <p:grpSpPr>
        <a:xfrm>
          <a:off x="0" y="0"/>
          <a:ext cx="0" cy="0"/>
          <a:chOff x="0" y="0"/>
          <a:chExt cx="0" cy="0"/>
        </a:xfrm>
      </p:grpSpPr>
      <p:sp>
        <p:nvSpPr>
          <p:cNvPr id="20" name="Google Shape;20;p20"/>
          <p:cNvSpPr/>
          <p:nvPr>
            <p:ph idx="2" type="pic"/>
          </p:nvPr>
        </p:nvSpPr>
        <p:spPr>
          <a:xfrm>
            <a:off x="2544366" y="876300"/>
            <a:ext cx="3681413" cy="3887391"/>
          </a:xfrm>
          <a:prstGeom prst="rect">
            <a:avLst/>
          </a:prstGeom>
          <a:solidFill>
            <a:srgbClr val="F2F2F2"/>
          </a:solidFill>
          <a:ln>
            <a:noFill/>
          </a:ln>
        </p:spPr>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6_Custom Layout">
  <p:cSld name="6_Custom Layout">
    <p:spTree>
      <p:nvGrpSpPr>
        <p:cNvPr id="21" name="Shape 21"/>
        <p:cNvGrpSpPr/>
        <p:nvPr/>
      </p:nvGrpSpPr>
      <p:grpSpPr>
        <a:xfrm>
          <a:off x="0" y="0"/>
          <a:ext cx="0" cy="0"/>
          <a:chOff x="0" y="0"/>
          <a:chExt cx="0" cy="0"/>
        </a:xfrm>
      </p:grpSpPr>
      <p:sp>
        <p:nvSpPr>
          <p:cNvPr id="22" name="Google Shape;22;p21"/>
          <p:cNvSpPr/>
          <p:nvPr>
            <p:ph idx="2" type="pic"/>
          </p:nvPr>
        </p:nvSpPr>
        <p:spPr>
          <a:xfrm>
            <a:off x="5313759" y="1218010"/>
            <a:ext cx="3830240" cy="3925490"/>
          </a:xfrm>
          <a:prstGeom prst="rect">
            <a:avLst/>
          </a:prstGeom>
          <a:solidFill>
            <a:srgbClr val="F2F2F2"/>
          </a:solidFill>
          <a:ln>
            <a:noFill/>
          </a:ln>
        </p:spPr>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64_Custom Layout">
  <p:cSld name="64_Custom Layout">
    <p:spTree>
      <p:nvGrpSpPr>
        <p:cNvPr id="23" name="Shape 23"/>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8_Custom Layout">
  <p:cSld name="18_Custom Layout">
    <p:spTree>
      <p:nvGrpSpPr>
        <p:cNvPr id="24" name="Shape 24"/>
        <p:cNvGrpSpPr/>
        <p:nvPr/>
      </p:nvGrpSpPr>
      <p:grpSpPr>
        <a:xfrm>
          <a:off x="0" y="0"/>
          <a:ext cx="0" cy="0"/>
          <a:chOff x="0" y="0"/>
          <a:chExt cx="0" cy="0"/>
        </a:xfrm>
      </p:grpSpPr>
      <p:sp>
        <p:nvSpPr>
          <p:cNvPr id="25" name="Google Shape;25;p23"/>
          <p:cNvSpPr/>
          <p:nvPr>
            <p:ph idx="2" type="pic"/>
          </p:nvPr>
        </p:nvSpPr>
        <p:spPr>
          <a:xfrm>
            <a:off x="5526881" y="938213"/>
            <a:ext cx="2969419" cy="3794522"/>
          </a:xfrm>
          <a:prstGeom prst="rect">
            <a:avLst/>
          </a:prstGeom>
          <a:solidFill>
            <a:srgbClr val="F2F2F2"/>
          </a:solidFill>
          <a:ln>
            <a:noFill/>
          </a:ln>
        </p:spPr>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4_Custom Layout">
  <p:cSld name="14_Custom Layout">
    <p:spTree>
      <p:nvGrpSpPr>
        <p:cNvPr id="26" name="Shape 26"/>
        <p:cNvGrpSpPr/>
        <p:nvPr/>
      </p:nvGrpSpPr>
      <p:grpSpPr>
        <a:xfrm>
          <a:off x="0" y="0"/>
          <a:ext cx="0" cy="0"/>
          <a:chOff x="0" y="0"/>
          <a:chExt cx="0" cy="0"/>
        </a:xfrm>
      </p:grpSpPr>
      <p:sp>
        <p:nvSpPr>
          <p:cNvPr id="27" name="Google Shape;27;p24"/>
          <p:cNvSpPr/>
          <p:nvPr>
            <p:ph idx="2" type="pic"/>
          </p:nvPr>
        </p:nvSpPr>
        <p:spPr>
          <a:xfrm>
            <a:off x="832247" y="828675"/>
            <a:ext cx="2896790" cy="3948113"/>
          </a:xfrm>
          <a:prstGeom prst="rect">
            <a:avLst/>
          </a:prstGeom>
          <a:solidFill>
            <a:srgbClr val="F2F2F2"/>
          </a:solidFill>
          <a:ln>
            <a:noFill/>
          </a:ln>
        </p:spPr>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2_Custom Layout">
  <p:cSld name="12_Custom Layout">
    <p:spTree>
      <p:nvGrpSpPr>
        <p:cNvPr id="28" name="Shape 28"/>
        <p:cNvGrpSpPr/>
        <p:nvPr/>
      </p:nvGrpSpPr>
      <p:grpSpPr>
        <a:xfrm>
          <a:off x="0" y="0"/>
          <a:ext cx="0" cy="0"/>
          <a:chOff x="0" y="0"/>
          <a:chExt cx="0" cy="0"/>
        </a:xfrm>
      </p:grpSpPr>
      <p:sp>
        <p:nvSpPr>
          <p:cNvPr id="29" name="Google Shape;29;p25"/>
          <p:cNvSpPr/>
          <p:nvPr>
            <p:ph idx="2" type="pic"/>
          </p:nvPr>
        </p:nvSpPr>
        <p:spPr>
          <a:xfrm>
            <a:off x="0" y="0"/>
            <a:ext cx="3621881" cy="5143500"/>
          </a:xfrm>
          <a:prstGeom prst="rect">
            <a:avLst/>
          </a:prstGeom>
          <a:solidFill>
            <a:srgbClr val="F2F2F2"/>
          </a:solidFill>
          <a:ln>
            <a:noFill/>
          </a:ln>
        </p:spPr>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theme" Target="../theme/theme3.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3.xml"/><Relationship Id="rId10" Type="http://schemas.openxmlformats.org/officeDocument/2006/relationships/slideLayout" Target="../slideLayouts/slideLayout22.xml"/><Relationship Id="rId12" Type="http://schemas.openxmlformats.org/officeDocument/2006/relationships/theme" Target="../theme/theme2.xml"/><Relationship Id="rId1" Type="http://schemas.openxmlformats.org/officeDocument/2006/relationships/slideLayout" Target="../slideLayouts/slideLayout13.xml"/><Relationship Id="rId2" Type="http://schemas.openxmlformats.org/officeDocument/2006/relationships/slideLayout" Target="../slideLayouts/slideLayout14.xml"/><Relationship Id="rId3" Type="http://schemas.openxmlformats.org/officeDocument/2006/relationships/slideLayout" Target="../slideLayouts/slideLayout15.xml"/><Relationship Id="rId4" Type="http://schemas.openxmlformats.org/officeDocument/2006/relationships/slideLayout" Target="../slideLayouts/slideLayout16.xml"/><Relationship Id="rId9" Type="http://schemas.openxmlformats.org/officeDocument/2006/relationships/slideLayout" Target="../slideLayouts/slideLayout21.xml"/><Relationship Id="rId5" Type="http://schemas.openxmlformats.org/officeDocument/2006/relationships/slideLayout" Target="../slideLayouts/slideLayout17.xml"/><Relationship Id="rId6" Type="http://schemas.openxmlformats.org/officeDocument/2006/relationships/slideLayout" Target="../slideLayouts/slideLayout18.xml"/><Relationship Id="rId7" Type="http://schemas.openxmlformats.org/officeDocument/2006/relationships/slideLayout" Target="../slideLayouts/slideLayout19.xml"/><Relationship Id="rId8"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40" name="Shape 40"/>
        <p:cNvGrpSpPr/>
        <p:nvPr/>
      </p:nvGrpSpPr>
      <p:grpSpPr>
        <a:xfrm>
          <a:off x="0" y="0"/>
          <a:ext cx="0" cy="0"/>
          <a:chOff x="0" y="0"/>
          <a:chExt cx="0" cy="0"/>
        </a:xfrm>
      </p:grpSpPr>
      <p:sp>
        <p:nvSpPr>
          <p:cNvPr id="41" name="Google Shape;41;p29"/>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1pPr>
            <a:lvl2pPr lvl="1"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9pPr>
          </a:lstStyle>
          <a:p/>
        </p:txBody>
      </p:sp>
      <p:sp>
        <p:nvSpPr>
          <p:cNvPr id="42" name="Google Shape;42;p29"/>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marR="0" rtl="0" algn="l">
              <a:lnSpc>
                <a:spcPct val="115000"/>
              </a:lnSpc>
              <a:spcBef>
                <a:spcPts val="0"/>
              </a:spcBef>
              <a:spcAft>
                <a:spcPts val="0"/>
              </a:spcAft>
              <a:buClr>
                <a:schemeClr val="dk2"/>
              </a:buClr>
              <a:buSzPts val="1800"/>
              <a:buFont typeface="Arial"/>
              <a:buChar char="●"/>
              <a:defRPr b="0" i="0" sz="1800" u="none" cap="none" strike="noStrike">
                <a:solidFill>
                  <a:schemeClr val="dk2"/>
                </a:solidFill>
                <a:latin typeface="Arial"/>
                <a:ea typeface="Arial"/>
                <a:cs typeface="Arial"/>
                <a:sym typeface="Arial"/>
              </a:defRPr>
            </a:lvl1pPr>
            <a:lvl2pPr indent="-317500" lvl="1" marL="9144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2pPr>
            <a:lvl3pPr indent="-317500" lvl="2" marL="13716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3pPr>
            <a:lvl4pPr indent="-317500" lvl="3" marL="18288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4pPr>
            <a:lvl5pPr indent="-317500" lvl="4" marL="22860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5pPr>
            <a:lvl6pPr indent="-317500" lvl="5" marL="27432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6pPr>
            <a:lvl7pPr indent="-317500" lvl="6" marL="32004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7pPr>
            <a:lvl8pPr indent="-317500" lvl="7" marL="36576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8pPr>
            <a:lvl9pPr indent="-317500" lvl="8" marL="41148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9pPr>
          </a:lstStyle>
          <a:p/>
        </p:txBody>
      </p:sp>
      <p:sp>
        <p:nvSpPr>
          <p:cNvPr id="43" name="Google Shape;43;p29"/>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0.xml"/><Relationship Id="rId3" Type="http://schemas.openxmlformats.org/officeDocument/2006/relationships/image" Target="../media/image6.jpg"/><Relationship Id="rId4" Type="http://schemas.openxmlformats.org/officeDocument/2006/relationships/image" Target="../media/image1.png"/><Relationship Id="rId5" Type="http://schemas.openxmlformats.org/officeDocument/2006/relationships/image" Target="../media/image24.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11.xml"/><Relationship Id="rId3" Type="http://schemas.openxmlformats.org/officeDocument/2006/relationships/image" Target="../media/image28.png"/><Relationship Id="rId4" Type="http://schemas.openxmlformats.org/officeDocument/2006/relationships/image" Target="../media/image2.png"/><Relationship Id="rId5" Type="http://schemas.openxmlformats.org/officeDocument/2006/relationships/image" Target="../media/image27.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12.xml"/><Relationship Id="rId3" Type="http://schemas.openxmlformats.org/officeDocument/2006/relationships/image" Target="../media/image6.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3.xml"/><Relationship Id="rId3" Type="http://schemas.openxmlformats.org/officeDocument/2006/relationships/image" Target="../media/image6.jpg"/><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4.xml"/><Relationship Id="rId3" Type="http://schemas.openxmlformats.org/officeDocument/2006/relationships/image" Target="../media/image29.png"/><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5.xml"/><Relationship Id="rId3" Type="http://schemas.openxmlformats.org/officeDocument/2006/relationships/image" Target="../media/image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1.png"/><Relationship Id="rId4" Type="http://schemas.openxmlformats.org/officeDocument/2006/relationships/image" Target="../media/image8.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6.jpg"/><Relationship Id="rId4" Type="http://schemas.openxmlformats.org/officeDocument/2006/relationships/image" Target="../media/image1.png"/><Relationship Id="rId5" Type="http://schemas.openxmlformats.org/officeDocument/2006/relationships/image" Target="../media/image3.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 Id="rId3" Type="http://schemas.openxmlformats.org/officeDocument/2006/relationships/image" Target="../media/image6.jpg"/><Relationship Id="rId4" Type="http://schemas.openxmlformats.org/officeDocument/2006/relationships/image" Target="../media/image19.jpg"/><Relationship Id="rId5" Type="http://schemas.openxmlformats.org/officeDocument/2006/relationships/image" Target="../media/image25.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2.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6.xml"/><Relationship Id="rId3" Type="http://schemas.openxmlformats.org/officeDocument/2006/relationships/image" Target="../media/image17.png"/><Relationship Id="rId4" Type="http://schemas.openxmlformats.org/officeDocument/2006/relationships/image" Target="../media/image1.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7.xml"/><Relationship Id="rId3" Type="http://schemas.openxmlformats.org/officeDocument/2006/relationships/image" Target="../media/image19.jpg"/><Relationship Id="rId4" Type="http://schemas.openxmlformats.org/officeDocument/2006/relationships/image" Target="../media/image1.png"/><Relationship Id="rId5" Type="http://schemas.openxmlformats.org/officeDocument/2006/relationships/image" Target="../media/image8.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8.xml"/><Relationship Id="rId3" Type="http://schemas.openxmlformats.org/officeDocument/2006/relationships/image" Target="../media/image12.png"/><Relationship Id="rId4" Type="http://schemas.openxmlformats.org/officeDocument/2006/relationships/image" Target="../media/image18.png"/><Relationship Id="rId5" Type="http://schemas.openxmlformats.org/officeDocument/2006/relationships/image" Target="../media/image14.png"/><Relationship Id="rId6" Type="http://schemas.openxmlformats.org/officeDocument/2006/relationships/image" Target="../media/image1.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9.xml"/><Relationship Id="rId3" Type="http://schemas.openxmlformats.org/officeDocument/2006/relationships/image" Target="../media/image22.jpg"/><Relationship Id="rId4" Type="http://schemas.openxmlformats.org/officeDocument/2006/relationships/image" Target="../media/image1.png"/><Relationship Id="rId5" Type="http://schemas.openxmlformats.org/officeDocument/2006/relationships/image" Target="../media/image26.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071912"/>
        </a:solidFill>
      </p:bgPr>
    </p:bg>
    <p:spTree>
      <p:nvGrpSpPr>
        <p:cNvPr id="88" name="Shape 88"/>
        <p:cNvGrpSpPr/>
        <p:nvPr/>
      </p:nvGrpSpPr>
      <p:grpSpPr>
        <a:xfrm>
          <a:off x="0" y="0"/>
          <a:ext cx="0" cy="0"/>
          <a:chOff x="0" y="0"/>
          <a:chExt cx="0" cy="0"/>
        </a:xfrm>
      </p:grpSpPr>
      <p:sp>
        <p:nvSpPr>
          <p:cNvPr id="89" name="Google Shape;89;p1"/>
          <p:cNvSpPr/>
          <p:nvPr/>
        </p:nvSpPr>
        <p:spPr>
          <a:xfrm>
            <a:off x="512685" y="998738"/>
            <a:ext cx="5892600" cy="3668700"/>
          </a:xfrm>
          <a:prstGeom prst="rect">
            <a:avLst/>
          </a:prstGeom>
          <a:solidFill>
            <a:srgbClr val="FCF9F4"/>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Calibri"/>
              <a:ea typeface="Calibri"/>
              <a:cs typeface="Calibri"/>
              <a:sym typeface="Calibri"/>
            </a:endParaRPr>
          </a:p>
        </p:txBody>
      </p:sp>
      <p:sp>
        <p:nvSpPr>
          <p:cNvPr id="90" name="Google Shape;90;p1"/>
          <p:cNvSpPr/>
          <p:nvPr/>
        </p:nvSpPr>
        <p:spPr>
          <a:xfrm>
            <a:off x="512686" y="1817703"/>
            <a:ext cx="5286600" cy="2849700"/>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Calibri"/>
              <a:ea typeface="Calibri"/>
              <a:cs typeface="Calibri"/>
              <a:sym typeface="Calibri"/>
            </a:endParaRPr>
          </a:p>
        </p:txBody>
      </p:sp>
      <p:sp>
        <p:nvSpPr>
          <p:cNvPr id="91" name="Google Shape;91;p1"/>
          <p:cNvSpPr txBox="1"/>
          <p:nvPr/>
        </p:nvSpPr>
        <p:spPr>
          <a:xfrm>
            <a:off x="956015" y="1368210"/>
            <a:ext cx="1150800" cy="150000"/>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500"/>
              <a:buFont typeface="Arial"/>
              <a:buNone/>
            </a:pPr>
            <a:r>
              <a:rPr b="0" i="0" lang="en" sz="500" u="none" cap="none" strike="noStrike">
                <a:solidFill>
                  <a:srgbClr val="071912"/>
                </a:solidFill>
                <a:latin typeface="Lexend"/>
                <a:ea typeface="Lexend"/>
                <a:cs typeface="Lexend"/>
                <a:sym typeface="Lexend"/>
              </a:rPr>
              <a:t>digitalknack.com</a:t>
            </a:r>
            <a:endParaRPr b="0" i="0" sz="500" u="none" cap="none" strike="noStrike">
              <a:solidFill>
                <a:srgbClr val="071912"/>
              </a:solidFill>
              <a:latin typeface="Lexend"/>
              <a:ea typeface="Lexend"/>
              <a:cs typeface="Lexend"/>
              <a:sym typeface="Lexend"/>
            </a:endParaRPr>
          </a:p>
        </p:txBody>
      </p:sp>
      <p:sp>
        <p:nvSpPr>
          <p:cNvPr id="92" name="Google Shape;92;p1"/>
          <p:cNvSpPr txBox="1"/>
          <p:nvPr/>
        </p:nvSpPr>
        <p:spPr>
          <a:xfrm>
            <a:off x="2713656" y="1368210"/>
            <a:ext cx="1150800" cy="150000"/>
          </a:xfrm>
          <a:prstGeom prst="rect">
            <a:avLst/>
          </a:prstGeom>
          <a:noFill/>
          <a:ln>
            <a:noFill/>
          </a:ln>
        </p:spPr>
        <p:txBody>
          <a:bodyPr anchorCtr="0" anchor="t"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500"/>
              <a:buFont typeface="Arial"/>
              <a:buNone/>
            </a:pPr>
            <a:r>
              <a:rPr b="0" i="0" lang="en" sz="500" u="none" cap="none" strike="noStrike">
                <a:solidFill>
                  <a:srgbClr val="071912"/>
                </a:solidFill>
                <a:latin typeface="Lexend"/>
                <a:ea typeface="Lexend"/>
                <a:cs typeface="Lexend"/>
                <a:sym typeface="Lexend"/>
              </a:rPr>
              <a:t>Sales Presentation</a:t>
            </a:r>
            <a:endParaRPr b="0" i="0" sz="1100" u="none" cap="none" strike="noStrike">
              <a:solidFill>
                <a:srgbClr val="071912"/>
              </a:solidFill>
              <a:latin typeface="Lexend"/>
              <a:ea typeface="Lexend"/>
              <a:cs typeface="Lexend"/>
              <a:sym typeface="Lexend"/>
            </a:endParaRPr>
          </a:p>
        </p:txBody>
      </p:sp>
      <p:sp>
        <p:nvSpPr>
          <p:cNvPr id="93" name="Google Shape;93;p1"/>
          <p:cNvSpPr txBox="1"/>
          <p:nvPr/>
        </p:nvSpPr>
        <p:spPr>
          <a:xfrm>
            <a:off x="4464082" y="1371478"/>
            <a:ext cx="1150800" cy="150000"/>
          </a:xfrm>
          <a:prstGeom prst="rect">
            <a:avLst/>
          </a:prstGeom>
          <a:noFill/>
          <a:ln>
            <a:noFill/>
          </a:ln>
        </p:spPr>
        <p:txBody>
          <a:bodyPr anchorCtr="0" anchor="t" bIns="34275" lIns="68575" spcFirstLastPara="1" rIns="68575" wrap="square" tIns="34275">
            <a:noAutofit/>
          </a:bodyPr>
          <a:lstStyle/>
          <a:p>
            <a:pPr indent="0" lvl="0" marL="0" marR="0" rtl="0" algn="r">
              <a:lnSpc>
                <a:spcPct val="100000"/>
              </a:lnSpc>
              <a:spcBef>
                <a:spcPts val="0"/>
              </a:spcBef>
              <a:spcAft>
                <a:spcPts val="0"/>
              </a:spcAft>
              <a:buClr>
                <a:srgbClr val="000000"/>
              </a:buClr>
              <a:buSzPts val="500"/>
              <a:buFont typeface="Arial"/>
              <a:buNone/>
            </a:pPr>
            <a:r>
              <a:rPr b="0" i="0" lang="en" sz="500" u="none" cap="none" strike="noStrike">
                <a:solidFill>
                  <a:srgbClr val="071912"/>
                </a:solidFill>
                <a:latin typeface="Lexend"/>
                <a:ea typeface="Lexend"/>
                <a:cs typeface="Lexend"/>
                <a:sym typeface="Lexend"/>
              </a:rPr>
              <a:t>February 2022</a:t>
            </a:r>
            <a:endParaRPr b="0" i="0" sz="1100" u="none" cap="none" strike="noStrike">
              <a:solidFill>
                <a:srgbClr val="071912"/>
              </a:solidFill>
              <a:latin typeface="Lexend"/>
              <a:ea typeface="Lexend"/>
              <a:cs typeface="Lexend"/>
              <a:sym typeface="Lexend"/>
            </a:endParaRPr>
          </a:p>
        </p:txBody>
      </p:sp>
      <p:sp>
        <p:nvSpPr>
          <p:cNvPr id="94" name="Google Shape;94;p1"/>
          <p:cNvSpPr txBox="1"/>
          <p:nvPr/>
        </p:nvSpPr>
        <p:spPr>
          <a:xfrm>
            <a:off x="829150" y="2479025"/>
            <a:ext cx="5036700" cy="1569900"/>
          </a:xfrm>
          <a:prstGeom prst="rect">
            <a:avLst/>
          </a:prstGeom>
          <a:noFill/>
          <a:ln>
            <a:noFill/>
          </a:ln>
        </p:spPr>
        <p:txBody>
          <a:bodyPr anchorCtr="0" anchor="t" bIns="91425" lIns="91425" spcFirstLastPara="1" rIns="91425" wrap="square" tIns="91425">
            <a:spAutoFit/>
          </a:bodyPr>
          <a:lstStyle/>
          <a:p>
            <a:pPr indent="0" lvl="0" marL="0" marR="0" rtl="0" algn="l">
              <a:lnSpc>
                <a:spcPct val="90000"/>
              </a:lnSpc>
              <a:spcBef>
                <a:spcPts val="0"/>
              </a:spcBef>
              <a:spcAft>
                <a:spcPts val="0"/>
              </a:spcAft>
              <a:buClr>
                <a:srgbClr val="000000"/>
              </a:buClr>
              <a:buSzPts val="5000"/>
              <a:buFont typeface="Arial"/>
              <a:buNone/>
            </a:pPr>
            <a:r>
              <a:rPr b="0" i="0" lang="en" sz="5000" u="none" cap="none" strike="noStrike">
                <a:solidFill>
                  <a:schemeClr val="dk1"/>
                </a:solidFill>
                <a:latin typeface="Lexend"/>
                <a:ea typeface="Lexend"/>
                <a:cs typeface="Lexend"/>
                <a:sym typeface="Lexend"/>
              </a:rPr>
              <a:t>Presentation</a:t>
            </a:r>
            <a:endParaRPr b="0" i="0" sz="5000" u="none" cap="none" strike="noStrike">
              <a:solidFill>
                <a:schemeClr val="dk1"/>
              </a:solidFill>
              <a:latin typeface="Lexend"/>
              <a:ea typeface="Lexend"/>
              <a:cs typeface="Lexend"/>
              <a:sym typeface="Lexend"/>
            </a:endParaRPr>
          </a:p>
          <a:p>
            <a:pPr indent="0" lvl="0" marL="0" marR="0" rtl="0" algn="l">
              <a:lnSpc>
                <a:spcPct val="90000"/>
              </a:lnSpc>
              <a:spcBef>
                <a:spcPts val="0"/>
              </a:spcBef>
              <a:spcAft>
                <a:spcPts val="0"/>
              </a:spcAft>
              <a:buClr>
                <a:srgbClr val="000000"/>
              </a:buClr>
              <a:buSzPts val="5000"/>
              <a:buFont typeface="Arial"/>
              <a:buNone/>
            </a:pPr>
            <a:r>
              <a:rPr b="0" i="0" lang="en" sz="5000" u="none" cap="none" strike="noStrike">
                <a:solidFill>
                  <a:schemeClr val="dk1"/>
                </a:solidFill>
                <a:latin typeface="Lexend"/>
                <a:ea typeface="Lexend"/>
                <a:cs typeface="Lexend"/>
                <a:sym typeface="Lexend"/>
              </a:rPr>
              <a:t>Heading A</a:t>
            </a:r>
            <a:endParaRPr b="0" i="0" sz="5000" u="none" cap="none" strike="noStrike">
              <a:solidFill>
                <a:schemeClr val="dk1"/>
              </a:solidFill>
              <a:latin typeface="Lexend"/>
              <a:ea typeface="Lexend"/>
              <a:cs typeface="Lexend"/>
              <a:sym typeface="Lexend"/>
            </a:endParaRPr>
          </a:p>
        </p:txBody>
      </p:sp>
      <p:pic>
        <p:nvPicPr>
          <p:cNvPr id="95" name="Google Shape;95;p1"/>
          <p:cNvPicPr preferRelativeResize="0"/>
          <p:nvPr/>
        </p:nvPicPr>
        <p:blipFill rotWithShape="1">
          <a:blip r:embed="rId3">
            <a:alphaModFix/>
          </a:blip>
          <a:srcRect b="0" l="0" r="0" t="0"/>
          <a:stretch/>
        </p:blipFill>
        <p:spPr>
          <a:xfrm>
            <a:off x="6877501" y="3815125"/>
            <a:ext cx="1994177" cy="1196899"/>
          </a:xfrm>
          <a:prstGeom prst="rect">
            <a:avLst/>
          </a:prstGeom>
          <a:noFill/>
          <a:ln>
            <a:noFill/>
          </a:ln>
        </p:spPr>
      </p:pic>
    </p:spTree>
  </p:cSld>
  <p:clrMapOvr>
    <a:masterClrMapping/>
  </p:clrMapOvr>
  <mc:AlternateContent>
    <mc:Choice Requires="p14">
      <p:transition spd="slow" p14:dur="700">
        <p:fade/>
      </p:transition>
    </mc:Choice>
    <mc:Fallback>
      <p:transition spd="slow">
        <p:fade/>
      </p:transition>
    </mc:Fallback>
  </mc:AlternateContent>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4" name="Shape 204"/>
        <p:cNvGrpSpPr/>
        <p:nvPr/>
      </p:nvGrpSpPr>
      <p:grpSpPr>
        <a:xfrm>
          <a:off x="0" y="0"/>
          <a:ext cx="0" cy="0"/>
          <a:chOff x="0" y="0"/>
          <a:chExt cx="0" cy="0"/>
        </a:xfrm>
      </p:grpSpPr>
      <p:sp>
        <p:nvSpPr>
          <p:cNvPr id="205" name="Google Shape;205;p10"/>
          <p:cNvSpPr txBox="1"/>
          <p:nvPr/>
        </p:nvSpPr>
        <p:spPr>
          <a:xfrm>
            <a:off x="3929825" y="2080325"/>
            <a:ext cx="2297100" cy="346200"/>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chemeClr val="dk1"/>
              </a:buClr>
              <a:buSzPts val="1100"/>
              <a:buFont typeface="Arial"/>
              <a:buNone/>
            </a:pPr>
            <a:r>
              <a:rPr b="0" i="1" lang="en" sz="900" u="none" cap="none" strike="noStrike">
                <a:solidFill>
                  <a:schemeClr val="dk1"/>
                </a:solidFill>
                <a:latin typeface="Spectral"/>
                <a:ea typeface="Spectral"/>
                <a:cs typeface="Spectral"/>
                <a:sym typeface="Spectral"/>
              </a:rPr>
              <a:t>Your attitude, not your aptitude, will determine your altitude.</a:t>
            </a:r>
            <a:endParaRPr b="0" i="1" sz="900" u="none" cap="none" strike="noStrike">
              <a:solidFill>
                <a:schemeClr val="dk1"/>
              </a:solidFill>
              <a:latin typeface="Spectral"/>
              <a:ea typeface="Spectral"/>
              <a:cs typeface="Spectral"/>
              <a:sym typeface="Spectral"/>
            </a:endParaRPr>
          </a:p>
        </p:txBody>
      </p:sp>
      <p:sp>
        <p:nvSpPr>
          <p:cNvPr id="206" name="Google Shape;206;p10"/>
          <p:cNvSpPr txBox="1"/>
          <p:nvPr/>
        </p:nvSpPr>
        <p:spPr>
          <a:xfrm>
            <a:off x="3929825" y="1594732"/>
            <a:ext cx="3041700" cy="438600"/>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2400"/>
              <a:buFont typeface="Arial"/>
              <a:buNone/>
            </a:pPr>
            <a:r>
              <a:rPr b="0" i="0" lang="en" sz="2400" u="none" cap="none" strike="noStrike">
                <a:solidFill>
                  <a:schemeClr val="dk1"/>
                </a:solidFill>
                <a:latin typeface="Lexend"/>
                <a:ea typeface="Lexend"/>
                <a:cs typeface="Lexend"/>
                <a:sym typeface="Lexend"/>
              </a:rPr>
              <a:t>Main heading here</a:t>
            </a:r>
            <a:endParaRPr b="0" i="0" sz="2400" u="none" cap="none" strike="noStrike">
              <a:solidFill>
                <a:schemeClr val="dk1"/>
              </a:solidFill>
              <a:latin typeface="Lexend"/>
              <a:ea typeface="Lexend"/>
              <a:cs typeface="Lexend"/>
              <a:sym typeface="Lexend"/>
            </a:endParaRPr>
          </a:p>
        </p:txBody>
      </p:sp>
      <p:sp>
        <p:nvSpPr>
          <p:cNvPr id="207" name="Google Shape;207;p10"/>
          <p:cNvSpPr txBox="1"/>
          <p:nvPr/>
        </p:nvSpPr>
        <p:spPr>
          <a:xfrm>
            <a:off x="3929825" y="2769400"/>
            <a:ext cx="2745900" cy="924600"/>
          </a:xfrm>
          <a:prstGeom prst="rect">
            <a:avLst/>
          </a:prstGeom>
          <a:noFill/>
          <a:ln>
            <a:noFill/>
          </a:ln>
        </p:spPr>
        <p:txBody>
          <a:bodyPr anchorCtr="0" anchor="t" bIns="34275" lIns="68575" spcFirstLastPara="1" rIns="68575" wrap="square" tIns="34275">
            <a:noAutofit/>
          </a:bodyPr>
          <a:lstStyle/>
          <a:p>
            <a:pPr indent="0" lvl="0" marL="0" marR="0" rtl="0" algn="l">
              <a:lnSpc>
                <a:spcPct val="115000"/>
              </a:lnSpc>
              <a:spcBef>
                <a:spcPts val="0"/>
              </a:spcBef>
              <a:spcAft>
                <a:spcPts val="0"/>
              </a:spcAft>
              <a:buClr>
                <a:srgbClr val="000000"/>
              </a:buClr>
              <a:buSzPts val="800"/>
              <a:buFont typeface="Arial"/>
              <a:buNone/>
            </a:pPr>
            <a:r>
              <a:rPr b="0" i="0" lang="en" sz="1000" u="none" cap="none" strike="noStrike">
                <a:solidFill>
                  <a:schemeClr val="dk1"/>
                </a:solidFill>
                <a:latin typeface="Lexend Light"/>
                <a:ea typeface="Lexend Light"/>
                <a:cs typeface="Lexend Light"/>
                <a:sym typeface="Lexend Light"/>
              </a:rPr>
              <a:t>Lorem ipsum dolor sit amet, consectetur adipiscing elit. Pellentesque scelerisque malesuada libero a pellentesque. orbi orci dui, fermentum eget lectus ornare, viverra dignissim risus. Donec lacinia neque vulputate mollis metus placerat. Aenean ultrices facilisis velit quis fermentum. </a:t>
            </a:r>
            <a:endParaRPr b="0" i="0" sz="1000" u="none" cap="none" strike="noStrike">
              <a:solidFill>
                <a:schemeClr val="dk1"/>
              </a:solidFill>
              <a:latin typeface="Lexend Light"/>
              <a:ea typeface="Lexend Light"/>
              <a:cs typeface="Lexend Light"/>
              <a:sym typeface="Lexend Light"/>
            </a:endParaRPr>
          </a:p>
        </p:txBody>
      </p:sp>
      <p:pic>
        <p:nvPicPr>
          <p:cNvPr id="208" name="Google Shape;208;p10"/>
          <p:cNvPicPr preferRelativeResize="0"/>
          <p:nvPr>
            <p:ph idx="2" type="pic"/>
          </p:nvPr>
        </p:nvPicPr>
        <p:blipFill rotWithShape="1">
          <a:blip r:embed="rId3">
            <a:alphaModFix/>
          </a:blip>
          <a:srcRect b="0" l="29364" r="29364" t="0"/>
          <a:stretch/>
        </p:blipFill>
        <p:spPr>
          <a:xfrm>
            <a:off x="569597" y="1594725"/>
            <a:ext cx="2896800" cy="3948000"/>
          </a:xfrm>
          <a:prstGeom prst="roundRect">
            <a:avLst>
              <a:gd fmla="val 7628" name="adj"/>
            </a:avLst>
          </a:prstGeom>
          <a:solidFill>
            <a:srgbClr val="F2F2F2"/>
          </a:solidFill>
          <a:ln>
            <a:noFill/>
          </a:ln>
        </p:spPr>
      </p:pic>
      <p:pic>
        <p:nvPicPr>
          <p:cNvPr id="209" name="Google Shape;209;p10"/>
          <p:cNvPicPr preferRelativeResize="0"/>
          <p:nvPr/>
        </p:nvPicPr>
        <p:blipFill rotWithShape="1">
          <a:blip r:embed="rId4">
            <a:alphaModFix/>
          </a:blip>
          <a:srcRect b="0" l="0" r="0" t="0"/>
          <a:stretch/>
        </p:blipFill>
        <p:spPr>
          <a:xfrm>
            <a:off x="8021795" y="190650"/>
            <a:ext cx="887849" cy="532878"/>
          </a:xfrm>
          <a:prstGeom prst="rect">
            <a:avLst/>
          </a:prstGeom>
          <a:noFill/>
          <a:ln>
            <a:noFill/>
          </a:ln>
        </p:spPr>
      </p:pic>
      <p:pic>
        <p:nvPicPr>
          <p:cNvPr id="210" name="Google Shape;210;p10"/>
          <p:cNvPicPr preferRelativeResize="0"/>
          <p:nvPr/>
        </p:nvPicPr>
        <p:blipFill rotWithShape="1">
          <a:blip r:embed="rId5">
            <a:alphaModFix/>
          </a:blip>
          <a:srcRect b="0" l="0" r="0" t="0"/>
          <a:stretch/>
        </p:blipFill>
        <p:spPr>
          <a:xfrm>
            <a:off x="5521463" y="2374752"/>
            <a:ext cx="5188127" cy="5188127"/>
          </a:xfrm>
          <a:prstGeom prst="rect">
            <a:avLst/>
          </a:prstGeom>
          <a:noFill/>
          <a:ln>
            <a:noFill/>
          </a:ln>
        </p:spPr>
      </p:pic>
    </p:spTree>
  </p:cSld>
  <p:clrMapOvr>
    <a:masterClrMapping/>
  </p:clrMapOvr>
  <mc:AlternateContent>
    <mc:Choice Requires="p14">
      <p:transition spd="slow" p14:dur="700">
        <p:fade/>
      </p:transition>
    </mc:Choice>
    <mc:Fallback>
      <p:transition spd="slow">
        <p:fade/>
      </p:transition>
    </mc:Fallback>
  </mc:AlternateContent>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4" name="Shape 214"/>
        <p:cNvGrpSpPr/>
        <p:nvPr/>
      </p:nvGrpSpPr>
      <p:grpSpPr>
        <a:xfrm>
          <a:off x="0" y="0"/>
          <a:ext cx="0" cy="0"/>
          <a:chOff x="0" y="0"/>
          <a:chExt cx="0" cy="0"/>
        </a:xfrm>
      </p:grpSpPr>
      <p:pic>
        <p:nvPicPr>
          <p:cNvPr id="215" name="Google Shape;215;p11"/>
          <p:cNvPicPr preferRelativeResize="0"/>
          <p:nvPr>
            <p:ph idx="2" type="pic"/>
          </p:nvPr>
        </p:nvPicPr>
        <p:blipFill rotWithShape="1">
          <a:blip r:embed="rId3">
            <a:alphaModFix/>
          </a:blip>
          <a:srcRect b="0" l="14618" r="38447" t="0"/>
          <a:stretch/>
        </p:blipFill>
        <p:spPr>
          <a:xfrm>
            <a:off x="0" y="0"/>
            <a:ext cx="3621883" cy="5143501"/>
          </a:xfrm>
          <a:prstGeom prst="rect">
            <a:avLst/>
          </a:prstGeom>
          <a:solidFill>
            <a:srgbClr val="F2F2F2"/>
          </a:solidFill>
          <a:ln>
            <a:noFill/>
          </a:ln>
        </p:spPr>
      </p:pic>
      <p:sp>
        <p:nvSpPr>
          <p:cNvPr id="216" name="Google Shape;216;p11"/>
          <p:cNvSpPr/>
          <p:nvPr/>
        </p:nvSpPr>
        <p:spPr>
          <a:xfrm>
            <a:off x="3622089" y="0"/>
            <a:ext cx="5521911" cy="5143500"/>
          </a:xfrm>
          <a:prstGeom prst="rect">
            <a:avLst/>
          </a:prstGeom>
          <a:solidFill>
            <a:srgbClr val="071912"/>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Calibri"/>
              <a:ea typeface="Calibri"/>
              <a:cs typeface="Calibri"/>
              <a:sym typeface="Calibri"/>
            </a:endParaRPr>
          </a:p>
        </p:txBody>
      </p:sp>
      <p:sp>
        <p:nvSpPr>
          <p:cNvPr id="217" name="Google Shape;217;p11"/>
          <p:cNvSpPr txBox="1"/>
          <p:nvPr/>
        </p:nvSpPr>
        <p:spPr>
          <a:xfrm>
            <a:off x="6018575" y="1889025"/>
            <a:ext cx="1762200" cy="346200"/>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900"/>
              <a:buFont typeface="Arial"/>
              <a:buNone/>
            </a:pPr>
            <a:r>
              <a:rPr b="0" i="1" lang="en" sz="900" u="none" cap="none" strike="noStrike">
                <a:solidFill>
                  <a:srgbClr val="FDF5E8"/>
                </a:solidFill>
                <a:latin typeface="Spectral"/>
                <a:ea typeface="Spectral"/>
                <a:cs typeface="Spectral"/>
                <a:sym typeface="Spectral"/>
              </a:rPr>
              <a:t>Motivation determines what you do. Attitude determines how well you do it. </a:t>
            </a:r>
            <a:endParaRPr b="0" i="1" sz="900" u="none" cap="none" strike="noStrike">
              <a:solidFill>
                <a:srgbClr val="FDF5E8"/>
              </a:solidFill>
              <a:latin typeface="Spectral"/>
              <a:ea typeface="Spectral"/>
              <a:cs typeface="Spectral"/>
              <a:sym typeface="Spectral"/>
            </a:endParaRPr>
          </a:p>
        </p:txBody>
      </p:sp>
      <p:sp>
        <p:nvSpPr>
          <p:cNvPr id="218" name="Google Shape;218;p11"/>
          <p:cNvSpPr txBox="1"/>
          <p:nvPr/>
        </p:nvSpPr>
        <p:spPr>
          <a:xfrm>
            <a:off x="6018573" y="1108125"/>
            <a:ext cx="2666700" cy="577200"/>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3300"/>
              <a:buFont typeface="Arial"/>
              <a:buNone/>
            </a:pPr>
            <a:r>
              <a:rPr b="0" i="0" lang="en" sz="3300" u="none" cap="none" strike="noStrike">
                <a:solidFill>
                  <a:srgbClr val="FCF9F4"/>
                </a:solidFill>
                <a:latin typeface="Lexend"/>
                <a:ea typeface="Lexend"/>
                <a:cs typeface="Lexend"/>
                <a:sym typeface="Lexend"/>
              </a:rPr>
              <a:t>Strategy</a:t>
            </a:r>
            <a:endParaRPr b="0" i="0" sz="3300" u="none" cap="none" strike="noStrike">
              <a:solidFill>
                <a:srgbClr val="FCF9F4"/>
              </a:solidFill>
              <a:latin typeface="Lexend"/>
              <a:ea typeface="Lexend"/>
              <a:cs typeface="Lexend"/>
              <a:sym typeface="Lexend"/>
            </a:endParaRPr>
          </a:p>
        </p:txBody>
      </p:sp>
      <p:sp>
        <p:nvSpPr>
          <p:cNvPr id="219" name="Google Shape;219;p11"/>
          <p:cNvSpPr txBox="1"/>
          <p:nvPr/>
        </p:nvSpPr>
        <p:spPr>
          <a:xfrm>
            <a:off x="6018564" y="2555486"/>
            <a:ext cx="2049600" cy="1068900"/>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Clr>
                <a:srgbClr val="000000"/>
              </a:buClr>
              <a:buSzPts val="800"/>
              <a:buFont typeface="Arial"/>
              <a:buNone/>
            </a:pPr>
            <a:r>
              <a:rPr b="0" i="0" lang="en" sz="800" u="none" cap="none" strike="noStrike">
                <a:solidFill>
                  <a:srgbClr val="FDF5E8"/>
                </a:solidFill>
                <a:latin typeface="Lexend Light"/>
                <a:ea typeface="Lexend Light"/>
                <a:cs typeface="Lexend Light"/>
                <a:sym typeface="Lexend Light"/>
              </a:rPr>
              <a:t>Lorem ipsum dolor sit amet, consectetur adipiscing elit. Pellentesque scelerisque malesuada libero a pellentesque. Morbi orci dui, fermentum eget lectus ornare, viverra dignissim risus. Donec lacinia neque non velit dictum tincidunt. Etiam lacus neque, mattis ut sem. Mauris sodales in lectus quis auctor. Integer venenatis nibh</a:t>
            </a:r>
            <a:endParaRPr b="0" i="0" sz="800" u="none" cap="none" strike="noStrike">
              <a:solidFill>
                <a:srgbClr val="FDF5E8"/>
              </a:solidFill>
              <a:latin typeface="Lexend Light"/>
              <a:ea typeface="Lexend Light"/>
              <a:cs typeface="Lexend Light"/>
              <a:sym typeface="Lexend Light"/>
            </a:endParaRPr>
          </a:p>
        </p:txBody>
      </p:sp>
      <p:pic>
        <p:nvPicPr>
          <p:cNvPr id="220" name="Google Shape;220;p11"/>
          <p:cNvPicPr preferRelativeResize="0"/>
          <p:nvPr/>
        </p:nvPicPr>
        <p:blipFill rotWithShape="1">
          <a:blip r:embed="rId4">
            <a:alphaModFix/>
          </a:blip>
          <a:srcRect b="0" l="0" r="0" t="0"/>
          <a:stretch/>
        </p:blipFill>
        <p:spPr>
          <a:xfrm>
            <a:off x="8021825" y="190650"/>
            <a:ext cx="887794" cy="532875"/>
          </a:xfrm>
          <a:prstGeom prst="rect">
            <a:avLst/>
          </a:prstGeom>
          <a:noFill/>
          <a:ln>
            <a:noFill/>
          </a:ln>
        </p:spPr>
      </p:pic>
      <p:pic>
        <p:nvPicPr>
          <p:cNvPr id="221" name="Google Shape;221;p11"/>
          <p:cNvPicPr preferRelativeResize="0"/>
          <p:nvPr/>
        </p:nvPicPr>
        <p:blipFill rotWithShape="1">
          <a:blip r:embed="rId5">
            <a:alphaModFix/>
          </a:blip>
          <a:srcRect b="0" l="0" r="0" t="0"/>
          <a:stretch/>
        </p:blipFill>
        <p:spPr>
          <a:xfrm>
            <a:off x="1349825" y="1685325"/>
            <a:ext cx="5143501" cy="5143501"/>
          </a:xfrm>
          <a:prstGeom prst="rect">
            <a:avLst/>
          </a:prstGeom>
          <a:noFill/>
          <a:ln>
            <a:noFill/>
          </a:ln>
        </p:spPr>
      </p:pic>
    </p:spTree>
  </p:cSld>
  <p:clrMapOvr>
    <a:masterClrMapping/>
  </p:clrMapOvr>
  <mc:AlternateContent>
    <mc:Choice Requires="p14">
      <p:transition spd="slow" p14:dur="700">
        <p:fade/>
      </p:transition>
    </mc:Choice>
    <mc:Fallback>
      <p:transition spd="slow">
        <p:fade/>
      </p:transition>
    </mc:Fallback>
  </mc:AlternateContent>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5" name="Shape 225"/>
        <p:cNvGrpSpPr/>
        <p:nvPr/>
      </p:nvGrpSpPr>
      <p:grpSpPr>
        <a:xfrm>
          <a:off x="0" y="0"/>
          <a:ext cx="0" cy="0"/>
          <a:chOff x="0" y="0"/>
          <a:chExt cx="0" cy="0"/>
        </a:xfrm>
      </p:grpSpPr>
      <p:pic>
        <p:nvPicPr>
          <p:cNvPr id="226" name="Google Shape;226;p12"/>
          <p:cNvPicPr preferRelativeResize="0"/>
          <p:nvPr>
            <p:ph idx="3" type="pic"/>
          </p:nvPr>
        </p:nvPicPr>
        <p:blipFill rotWithShape="1">
          <a:blip r:embed="rId3">
            <a:alphaModFix/>
          </a:blip>
          <a:srcRect b="0" l="26865" r="26861" t="0"/>
          <a:stretch/>
        </p:blipFill>
        <p:spPr>
          <a:xfrm>
            <a:off x="929932" y="1012031"/>
            <a:ext cx="2694300" cy="3275400"/>
          </a:xfrm>
          <a:prstGeom prst="roundRect">
            <a:avLst>
              <a:gd fmla="val 7689" name="adj"/>
            </a:avLst>
          </a:prstGeom>
          <a:solidFill>
            <a:srgbClr val="D8D8D8"/>
          </a:solidFill>
          <a:ln>
            <a:noFill/>
          </a:ln>
        </p:spPr>
      </p:pic>
      <p:sp>
        <p:nvSpPr>
          <p:cNvPr id="227" name="Google Shape;227;p12"/>
          <p:cNvSpPr/>
          <p:nvPr/>
        </p:nvSpPr>
        <p:spPr>
          <a:xfrm>
            <a:off x="4572000" y="0"/>
            <a:ext cx="4572000" cy="5143500"/>
          </a:xfrm>
          <a:prstGeom prst="rect">
            <a:avLst/>
          </a:prstGeom>
          <a:solidFill>
            <a:srgbClr val="21864A"/>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Calibri"/>
              <a:ea typeface="Calibri"/>
              <a:cs typeface="Calibri"/>
              <a:sym typeface="Calibri"/>
            </a:endParaRPr>
          </a:p>
        </p:txBody>
      </p:sp>
      <p:sp>
        <p:nvSpPr>
          <p:cNvPr id="228" name="Google Shape;228;p12"/>
          <p:cNvSpPr txBox="1"/>
          <p:nvPr/>
        </p:nvSpPr>
        <p:spPr>
          <a:xfrm>
            <a:off x="849505" y="4430831"/>
            <a:ext cx="2945100" cy="203400"/>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Clr>
                <a:srgbClr val="000000"/>
              </a:buClr>
              <a:buSzPts val="800"/>
              <a:buFont typeface="Arial"/>
              <a:buNone/>
            </a:pPr>
            <a:r>
              <a:rPr b="0" i="0" lang="en" sz="800" u="none" cap="none" strike="noStrike">
                <a:solidFill>
                  <a:schemeClr val="dk1"/>
                </a:solidFill>
                <a:latin typeface="Lexend"/>
                <a:ea typeface="Lexend"/>
                <a:cs typeface="Lexend"/>
                <a:sym typeface="Lexend"/>
              </a:rPr>
              <a:t>Lorem ipsum dolor sit amet, consectetur adipiscing elit. Pellentesque</a:t>
            </a:r>
            <a:endParaRPr b="0" i="0" sz="800" u="none" cap="none" strike="noStrike">
              <a:solidFill>
                <a:schemeClr val="dk1"/>
              </a:solidFill>
              <a:latin typeface="Lexend"/>
              <a:ea typeface="Lexend"/>
              <a:cs typeface="Lexend"/>
              <a:sym typeface="Lexend"/>
            </a:endParaRPr>
          </a:p>
        </p:txBody>
      </p:sp>
      <p:sp>
        <p:nvSpPr>
          <p:cNvPr id="229" name="Google Shape;229;p12"/>
          <p:cNvSpPr txBox="1"/>
          <p:nvPr/>
        </p:nvSpPr>
        <p:spPr>
          <a:xfrm>
            <a:off x="5465501" y="4430831"/>
            <a:ext cx="2945100" cy="203400"/>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Clr>
                <a:srgbClr val="000000"/>
              </a:buClr>
              <a:buSzPts val="800"/>
              <a:buFont typeface="Arial"/>
              <a:buNone/>
            </a:pPr>
            <a:r>
              <a:rPr b="0" i="0" lang="en" sz="800" u="none" cap="none" strike="noStrike">
                <a:solidFill>
                  <a:schemeClr val="dk1"/>
                </a:solidFill>
                <a:latin typeface="Lexend"/>
                <a:ea typeface="Lexend"/>
                <a:cs typeface="Lexend"/>
                <a:sym typeface="Lexend"/>
              </a:rPr>
              <a:t>Lorem ipsum dolor sit amet, consectetur adipiscing elit. Pellentesque</a:t>
            </a:r>
            <a:endParaRPr b="0" i="0" sz="800" u="none" cap="none" strike="noStrike">
              <a:solidFill>
                <a:schemeClr val="dk1"/>
              </a:solidFill>
              <a:latin typeface="Lexend"/>
              <a:ea typeface="Lexend"/>
              <a:cs typeface="Lexend"/>
              <a:sym typeface="Lexend"/>
            </a:endParaRPr>
          </a:p>
        </p:txBody>
      </p:sp>
      <p:pic>
        <p:nvPicPr>
          <p:cNvPr id="230" name="Google Shape;230;p12"/>
          <p:cNvPicPr preferRelativeResize="0"/>
          <p:nvPr>
            <p:ph idx="3" type="pic"/>
          </p:nvPr>
        </p:nvPicPr>
        <p:blipFill rotWithShape="1">
          <a:blip r:embed="rId3">
            <a:alphaModFix/>
          </a:blip>
          <a:srcRect b="0" l="26864" r="26864" t="0"/>
          <a:stretch/>
        </p:blipFill>
        <p:spPr>
          <a:xfrm>
            <a:off x="5526882" y="1012031"/>
            <a:ext cx="2694300" cy="3275400"/>
          </a:xfrm>
          <a:prstGeom prst="roundRect">
            <a:avLst>
              <a:gd fmla="val 7689" name="adj"/>
            </a:avLst>
          </a:prstGeom>
          <a:solidFill>
            <a:srgbClr val="D8D8D8"/>
          </a:solidFill>
          <a:ln>
            <a:noFill/>
          </a:ln>
        </p:spPr>
      </p:pic>
      <p:sp>
        <p:nvSpPr>
          <p:cNvPr id="231" name="Google Shape;231;p12"/>
          <p:cNvSpPr txBox="1"/>
          <p:nvPr/>
        </p:nvSpPr>
        <p:spPr>
          <a:xfrm>
            <a:off x="383424" y="2384525"/>
            <a:ext cx="3729300" cy="531000"/>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3000"/>
              <a:buFont typeface="Arial"/>
              <a:buNone/>
            </a:pPr>
            <a:r>
              <a:rPr b="0" i="0" lang="en" sz="3000" u="none" cap="none" strike="noStrike">
                <a:solidFill>
                  <a:srgbClr val="21864A"/>
                </a:solidFill>
                <a:latin typeface="Lexend"/>
                <a:ea typeface="Lexend"/>
                <a:cs typeface="Lexend"/>
                <a:sym typeface="Lexend"/>
              </a:rPr>
              <a:t>Main Heading Here</a:t>
            </a:r>
            <a:endParaRPr b="0" i="0" sz="3000" u="none" cap="none" strike="noStrike">
              <a:solidFill>
                <a:srgbClr val="21864A"/>
              </a:solidFill>
              <a:latin typeface="Lexend"/>
              <a:ea typeface="Lexend"/>
              <a:cs typeface="Lexend"/>
              <a:sym typeface="Lexend"/>
            </a:endParaRPr>
          </a:p>
        </p:txBody>
      </p:sp>
      <p:sp>
        <p:nvSpPr>
          <p:cNvPr id="232" name="Google Shape;232;p12"/>
          <p:cNvSpPr txBox="1"/>
          <p:nvPr/>
        </p:nvSpPr>
        <p:spPr>
          <a:xfrm>
            <a:off x="4982250" y="2384525"/>
            <a:ext cx="3903900" cy="581100"/>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3000"/>
              <a:buFont typeface="Arial"/>
              <a:buNone/>
            </a:pPr>
            <a:r>
              <a:rPr b="0" i="0" lang="en" sz="3000" u="none" cap="none" strike="noStrike">
                <a:solidFill>
                  <a:schemeClr val="lt1"/>
                </a:solidFill>
                <a:latin typeface="Lexend"/>
                <a:ea typeface="Lexend"/>
                <a:cs typeface="Lexend"/>
                <a:sym typeface="Lexend"/>
              </a:rPr>
              <a:t>Main Heading Here</a:t>
            </a:r>
            <a:endParaRPr b="0" i="0" sz="3000" u="none" cap="none" strike="noStrike">
              <a:solidFill>
                <a:schemeClr val="lt1"/>
              </a:solidFill>
              <a:latin typeface="Lexend"/>
              <a:ea typeface="Lexend"/>
              <a:cs typeface="Lexend"/>
              <a:sym typeface="Lexend"/>
            </a:endParaRPr>
          </a:p>
        </p:txBody>
      </p:sp>
    </p:spTree>
  </p:cSld>
  <p:clrMapOvr>
    <a:masterClrMapping/>
  </p:clrMapOvr>
  <mc:AlternateContent>
    <mc:Choice Requires="p14">
      <p:transition spd="slow" p14:dur="700">
        <p:fade/>
      </p:transition>
    </mc:Choice>
    <mc:Fallback>
      <p:transition spd="slow">
        <p:fade/>
      </p:transition>
    </mc:Fallback>
  </mc:AlternateContent>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071912"/>
        </a:solidFill>
      </p:bgPr>
    </p:bg>
    <p:spTree>
      <p:nvGrpSpPr>
        <p:cNvPr id="236" name="Shape 236"/>
        <p:cNvGrpSpPr/>
        <p:nvPr/>
      </p:nvGrpSpPr>
      <p:grpSpPr>
        <a:xfrm>
          <a:off x="0" y="0"/>
          <a:ext cx="0" cy="0"/>
          <a:chOff x="0" y="0"/>
          <a:chExt cx="0" cy="0"/>
        </a:xfrm>
      </p:grpSpPr>
      <p:sp>
        <p:nvSpPr>
          <p:cNvPr id="237" name="Google Shape;237;p13"/>
          <p:cNvSpPr txBox="1"/>
          <p:nvPr/>
        </p:nvSpPr>
        <p:spPr>
          <a:xfrm>
            <a:off x="403934" y="322864"/>
            <a:ext cx="1150768" cy="150041"/>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500"/>
              <a:buFont typeface="Arial"/>
              <a:buNone/>
            </a:pPr>
            <a:r>
              <a:rPr b="0" i="0" lang="en" sz="500" u="none" cap="none" strike="noStrike">
                <a:solidFill>
                  <a:schemeClr val="dk1"/>
                </a:solidFill>
                <a:latin typeface="Libre Baskerville"/>
                <a:ea typeface="Libre Baskerville"/>
                <a:cs typeface="Libre Baskerville"/>
                <a:sym typeface="Libre Baskerville"/>
              </a:rPr>
              <a:t>Kamshia</a:t>
            </a:r>
            <a:endParaRPr b="0" i="0" sz="500" u="none" cap="none" strike="noStrike">
              <a:solidFill>
                <a:schemeClr val="dk1"/>
              </a:solidFill>
              <a:latin typeface="Libre Baskerville"/>
              <a:ea typeface="Libre Baskerville"/>
              <a:cs typeface="Libre Baskerville"/>
              <a:sym typeface="Libre Baskerville"/>
            </a:endParaRPr>
          </a:p>
        </p:txBody>
      </p:sp>
      <p:sp>
        <p:nvSpPr>
          <p:cNvPr id="238" name="Google Shape;238;p13"/>
          <p:cNvSpPr txBox="1"/>
          <p:nvPr/>
        </p:nvSpPr>
        <p:spPr>
          <a:xfrm>
            <a:off x="3996616" y="322863"/>
            <a:ext cx="1150768" cy="150041"/>
          </a:xfrm>
          <a:prstGeom prst="rect">
            <a:avLst/>
          </a:prstGeom>
          <a:noFill/>
          <a:ln>
            <a:noFill/>
          </a:ln>
        </p:spPr>
        <p:txBody>
          <a:bodyPr anchorCtr="0" anchor="t"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500"/>
              <a:buFont typeface="Arial"/>
              <a:buNone/>
            </a:pPr>
            <a:r>
              <a:rPr b="0" i="0" lang="en" sz="500" u="none" cap="none" strike="noStrike">
                <a:solidFill>
                  <a:schemeClr val="dk1"/>
                </a:solidFill>
                <a:latin typeface="Libre Baskerville"/>
                <a:ea typeface="Libre Baskerville"/>
                <a:cs typeface="Libre Baskerville"/>
                <a:sym typeface="Libre Baskerville"/>
              </a:rPr>
              <a:t>Catalogue no 34</a:t>
            </a:r>
            <a:endParaRPr b="0" i="0" sz="1100" u="none" cap="none" strike="noStrike">
              <a:solidFill>
                <a:srgbClr val="000000"/>
              </a:solidFill>
              <a:latin typeface="Arial"/>
              <a:ea typeface="Arial"/>
              <a:cs typeface="Arial"/>
              <a:sym typeface="Arial"/>
            </a:endParaRPr>
          </a:p>
        </p:txBody>
      </p:sp>
      <p:sp>
        <p:nvSpPr>
          <p:cNvPr id="239" name="Google Shape;239;p13"/>
          <p:cNvSpPr txBox="1"/>
          <p:nvPr/>
        </p:nvSpPr>
        <p:spPr>
          <a:xfrm>
            <a:off x="7589298" y="326130"/>
            <a:ext cx="1150768" cy="150041"/>
          </a:xfrm>
          <a:prstGeom prst="rect">
            <a:avLst/>
          </a:prstGeom>
          <a:noFill/>
          <a:ln>
            <a:noFill/>
          </a:ln>
        </p:spPr>
        <p:txBody>
          <a:bodyPr anchorCtr="0" anchor="t" bIns="34275" lIns="68575" spcFirstLastPara="1" rIns="68575" wrap="square" tIns="34275">
            <a:noAutofit/>
          </a:bodyPr>
          <a:lstStyle/>
          <a:p>
            <a:pPr indent="0" lvl="0" marL="0" marR="0" rtl="0" algn="r">
              <a:lnSpc>
                <a:spcPct val="100000"/>
              </a:lnSpc>
              <a:spcBef>
                <a:spcPts val="0"/>
              </a:spcBef>
              <a:spcAft>
                <a:spcPts val="0"/>
              </a:spcAft>
              <a:buClr>
                <a:srgbClr val="000000"/>
              </a:buClr>
              <a:buSzPts val="500"/>
              <a:buFont typeface="Arial"/>
              <a:buNone/>
            </a:pPr>
            <a:r>
              <a:rPr b="0" i="0" lang="en" sz="500" u="none" cap="none" strike="noStrike">
                <a:solidFill>
                  <a:schemeClr val="dk1"/>
                </a:solidFill>
                <a:latin typeface="Libre Baskerville"/>
                <a:ea typeface="Libre Baskerville"/>
                <a:cs typeface="Libre Baskerville"/>
                <a:sym typeface="Libre Baskerville"/>
              </a:rPr>
              <a:t>2020</a:t>
            </a:r>
            <a:endParaRPr b="0" i="0" sz="1100" u="none" cap="none" strike="noStrike">
              <a:solidFill>
                <a:srgbClr val="000000"/>
              </a:solidFill>
              <a:latin typeface="Arial"/>
              <a:ea typeface="Arial"/>
              <a:cs typeface="Arial"/>
              <a:sym typeface="Arial"/>
            </a:endParaRPr>
          </a:p>
        </p:txBody>
      </p:sp>
      <p:cxnSp>
        <p:nvCxnSpPr>
          <p:cNvPr id="240" name="Google Shape;240;p13"/>
          <p:cNvCxnSpPr/>
          <p:nvPr/>
        </p:nvCxnSpPr>
        <p:spPr>
          <a:xfrm>
            <a:off x="4824188" y="1245370"/>
            <a:ext cx="0" cy="3176400"/>
          </a:xfrm>
          <a:prstGeom prst="straightConnector1">
            <a:avLst/>
          </a:prstGeom>
          <a:noFill/>
          <a:ln cap="flat" cmpd="sng" w="9525">
            <a:solidFill>
              <a:srgbClr val="FCF9F4"/>
            </a:solidFill>
            <a:prstDash val="solid"/>
            <a:miter lim="800000"/>
            <a:headEnd len="sm" w="sm" type="none"/>
            <a:tailEnd len="sm" w="sm" type="none"/>
          </a:ln>
        </p:spPr>
      </p:cxnSp>
      <p:cxnSp>
        <p:nvCxnSpPr>
          <p:cNvPr id="241" name="Google Shape;241;p13"/>
          <p:cNvCxnSpPr/>
          <p:nvPr/>
        </p:nvCxnSpPr>
        <p:spPr>
          <a:xfrm>
            <a:off x="6949280" y="1245369"/>
            <a:ext cx="0" cy="3176400"/>
          </a:xfrm>
          <a:prstGeom prst="straightConnector1">
            <a:avLst/>
          </a:prstGeom>
          <a:noFill/>
          <a:ln cap="flat" cmpd="sng" w="9525">
            <a:solidFill>
              <a:srgbClr val="FCF9F4"/>
            </a:solidFill>
            <a:prstDash val="solid"/>
            <a:miter lim="800000"/>
            <a:headEnd len="sm" w="sm" type="none"/>
            <a:tailEnd len="sm" w="sm" type="none"/>
          </a:ln>
        </p:spPr>
      </p:cxnSp>
      <p:sp>
        <p:nvSpPr>
          <p:cNvPr id="242" name="Google Shape;242;p13"/>
          <p:cNvSpPr txBox="1"/>
          <p:nvPr/>
        </p:nvSpPr>
        <p:spPr>
          <a:xfrm>
            <a:off x="479822" y="1130029"/>
            <a:ext cx="2319300" cy="438600"/>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2400"/>
              <a:buFont typeface="Arial"/>
              <a:buNone/>
            </a:pPr>
            <a:r>
              <a:rPr b="0" i="0" lang="en" sz="2400" u="none" cap="none" strike="noStrike">
                <a:solidFill>
                  <a:srgbClr val="FCF9F4"/>
                </a:solidFill>
                <a:latin typeface="Lexend Medium"/>
                <a:ea typeface="Lexend Medium"/>
                <a:cs typeface="Lexend Medium"/>
                <a:sym typeface="Lexend Medium"/>
              </a:rPr>
              <a:t>Profiles</a:t>
            </a:r>
            <a:endParaRPr b="0" i="0" sz="2400" u="none" cap="none" strike="noStrike">
              <a:solidFill>
                <a:srgbClr val="FCF9F4"/>
              </a:solidFill>
              <a:latin typeface="Lexend Medium"/>
              <a:ea typeface="Lexend Medium"/>
              <a:cs typeface="Lexend Medium"/>
              <a:sym typeface="Lexend Medium"/>
            </a:endParaRPr>
          </a:p>
        </p:txBody>
      </p:sp>
      <p:sp>
        <p:nvSpPr>
          <p:cNvPr id="243" name="Google Shape;243;p13"/>
          <p:cNvSpPr txBox="1"/>
          <p:nvPr/>
        </p:nvSpPr>
        <p:spPr>
          <a:xfrm>
            <a:off x="480134" y="2072554"/>
            <a:ext cx="2190000" cy="780600"/>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Clr>
                <a:srgbClr val="000000"/>
              </a:buClr>
              <a:buSzPts val="800"/>
              <a:buFont typeface="Arial"/>
              <a:buNone/>
            </a:pPr>
            <a:r>
              <a:rPr b="0" i="0" lang="en" sz="800" u="none" cap="none" strike="noStrike">
                <a:solidFill>
                  <a:srgbClr val="FCF9F4"/>
                </a:solidFill>
                <a:latin typeface="Lexend"/>
                <a:ea typeface="Lexend"/>
                <a:cs typeface="Lexend"/>
                <a:sym typeface="Lexend"/>
              </a:rPr>
              <a:t>Lorem ipsum dolor sit amet, consectetur adipiscing elit. Pellentesque scelerisque malesuada libero a pellentesque. Morbi orci dui, fermentum eget lectus ornare, viverra dignissim risus. Donec lacinia neque vulputate mollis metus placerat. </a:t>
            </a:r>
            <a:endParaRPr b="0" i="0" sz="800" u="none" cap="none" strike="noStrike">
              <a:solidFill>
                <a:srgbClr val="FCF9F4"/>
              </a:solidFill>
              <a:latin typeface="Lexend"/>
              <a:ea typeface="Lexend"/>
              <a:cs typeface="Lexend"/>
              <a:sym typeface="Lexend"/>
            </a:endParaRPr>
          </a:p>
        </p:txBody>
      </p:sp>
      <p:sp>
        <p:nvSpPr>
          <p:cNvPr id="244" name="Google Shape;244;p13"/>
          <p:cNvSpPr txBox="1"/>
          <p:nvPr/>
        </p:nvSpPr>
        <p:spPr>
          <a:xfrm>
            <a:off x="3110652" y="2995487"/>
            <a:ext cx="1378800" cy="203400"/>
          </a:xfrm>
          <a:prstGeom prst="rect">
            <a:avLst/>
          </a:prstGeom>
          <a:noFill/>
          <a:ln>
            <a:noFill/>
          </a:ln>
        </p:spPr>
        <p:txBody>
          <a:bodyPr anchorCtr="0" anchor="t" bIns="34275" lIns="68575" spcFirstLastPara="1" rIns="68575" wrap="square" tIns="34275">
            <a:noAutofit/>
          </a:bodyPr>
          <a:lstStyle/>
          <a:p>
            <a:pPr indent="0" lvl="0" marL="0" marR="0" rtl="0" algn="l">
              <a:lnSpc>
                <a:spcPct val="142857"/>
              </a:lnSpc>
              <a:spcBef>
                <a:spcPts val="0"/>
              </a:spcBef>
              <a:spcAft>
                <a:spcPts val="0"/>
              </a:spcAft>
              <a:buClr>
                <a:srgbClr val="000000"/>
              </a:buClr>
              <a:buSzPts val="800"/>
              <a:buFont typeface="Arial"/>
              <a:buNone/>
            </a:pPr>
            <a:r>
              <a:rPr b="0" i="0" lang="en" sz="800" u="none" cap="none" strike="noStrike">
                <a:solidFill>
                  <a:srgbClr val="FCF9F4"/>
                </a:solidFill>
                <a:latin typeface="Lexend Light"/>
                <a:ea typeface="Lexend Light"/>
                <a:cs typeface="Lexend Light"/>
                <a:sym typeface="Lexend Light"/>
              </a:rPr>
              <a:t>Candidate 1</a:t>
            </a:r>
            <a:endParaRPr b="0" i="0" sz="800" u="none" cap="none" strike="noStrike">
              <a:solidFill>
                <a:srgbClr val="FCF9F4"/>
              </a:solidFill>
              <a:latin typeface="Lexend Light"/>
              <a:ea typeface="Lexend Light"/>
              <a:cs typeface="Lexend Light"/>
              <a:sym typeface="Lexend Light"/>
            </a:endParaRPr>
          </a:p>
        </p:txBody>
      </p:sp>
      <p:sp>
        <p:nvSpPr>
          <p:cNvPr id="245" name="Google Shape;245;p13"/>
          <p:cNvSpPr txBox="1"/>
          <p:nvPr/>
        </p:nvSpPr>
        <p:spPr>
          <a:xfrm>
            <a:off x="3110652" y="2820393"/>
            <a:ext cx="1446600" cy="230700"/>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1100"/>
              <a:buFont typeface="Arial"/>
              <a:buNone/>
            </a:pPr>
            <a:r>
              <a:rPr b="0" i="0" lang="en" sz="1100" u="none" cap="none" strike="noStrike">
                <a:solidFill>
                  <a:srgbClr val="FCF9F4"/>
                </a:solidFill>
                <a:latin typeface="Lexend SemiBold"/>
                <a:ea typeface="Lexend SemiBold"/>
                <a:cs typeface="Lexend SemiBold"/>
                <a:sym typeface="Lexend SemiBold"/>
              </a:rPr>
              <a:t>Lina Spikock</a:t>
            </a:r>
            <a:endParaRPr b="0" i="0" sz="1100" u="none" cap="none" strike="noStrike">
              <a:solidFill>
                <a:srgbClr val="FCF9F4"/>
              </a:solidFill>
              <a:latin typeface="Lexend SemiBold"/>
              <a:ea typeface="Lexend SemiBold"/>
              <a:cs typeface="Lexend SemiBold"/>
              <a:sym typeface="Lexend SemiBold"/>
            </a:endParaRPr>
          </a:p>
        </p:txBody>
      </p:sp>
      <p:sp>
        <p:nvSpPr>
          <p:cNvPr id="246" name="Google Shape;246;p13"/>
          <p:cNvSpPr txBox="1"/>
          <p:nvPr/>
        </p:nvSpPr>
        <p:spPr>
          <a:xfrm>
            <a:off x="5168106" y="2995487"/>
            <a:ext cx="1378800" cy="203400"/>
          </a:xfrm>
          <a:prstGeom prst="rect">
            <a:avLst/>
          </a:prstGeom>
          <a:noFill/>
          <a:ln>
            <a:noFill/>
          </a:ln>
        </p:spPr>
        <p:txBody>
          <a:bodyPr anchorCtr="0" anchor="t" bIns="34275" lIns="68575" spcFirstLastPara="1" rIns="68575" wrap="square" tIns="34275">
            <a:noAutofit/>
          </a:bodyPr>
          <a:lstStyle/>
          <a:p>
            <a:pPr indent="0" lvl="0" marL="0" marR="0" rtl="0" algn="l">
              <a:lnSpc>
                <a:spcPct val="142857"/>
              </a:lnSpc>
              <a:spcBef>
                <a:spcPts val="0"/>
              </a:spcBef>
              <a:spcAft>
                <a:spcPts val="0"/>
              </a:spcAft>
              <a:buClr>
                <a:schemeClr val="dk1"/>
              </a:buClr>
              <a:buSzPts val="800"/>
              <a:buFont typeface="Arial"/>
              <a:buNone/>
            </a:pPr>
            <a:r>
              <a:rPr b="0" i="0" lang="en" sz="800" u="none" cap="none" strike="noStrike">
                <a:solidFill>
                  <a:srgbClr val="FCF9F4"/>
                </a:solidFill>
                <a:latin typeface="Lexend Light"/>
                <a:ea typeface="Lexend Light"/>
                <a:cs typeface="Lexend Light"/>
                <a:sym typeface="Lexend Light"/>
              </a:rPr>
              <a:t>Candidate 2</a:t>
            </a:r>
            <a:endParaRPr b="0" i="0" sz="800" u="none" cap="none" strike="noStrike">
              <a:solidFill>
                <a:srgbClr val="FCF9F4"/>
              </a:solidFill>
              <a:latin typeface="Lexend Light"/>
              <a:ea typeface="Lexend Light"/>
              <a:cs typeface="Lexend Light"/>
              <a:sym typeface="Lexend Light"/>
            </a:endParaRPr>
          </a:p>
        </p:txBody>
      </p:sp>
      <p:sp>
        <p:nvSpPr>
          <p:cNvPr id="247" name="Google Shape;247;p13"/>
          <p:cNvSpPr txBox="1"/>
          <p:nvPr/>
        </p:nvSpPr>
        <p:spPr>
          <a:xfrm>
            <a:off x="5168106" y="2820393"/>
            <a:ext cx="1446600" cy="230700"/>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1100"/>
              <a:buFont typeface="Arial"/>
              <a:buNone/>
            </a:pPr>
            <a:r>
              <a:rPr b="0" i="0" lang="en" sz="1100" u="none" cap="none" strike="noStrike">
                <a:solidFill>
                  <a:srgbClr val="FCF9F4"/>
                </a:solidFill>
                <a:latin typeface="Lexend SemiBold"/>
                <a:ea typeface="Lexend SemiBold"/>
                <a:cs typeface="Lexend SemiBold"/>
                <a:sym typeface="Lexend SemiBold"/>
              </a:rPr>
              <a:t>Galang Bryan</a:t>
            </a:r>
            <a:endParaRPr b="0" i="0" sz="1100" u="none" cap="none" strike="noStrike">
              <a:solidFill>
                <a:srgbClr val="FCF9F4"/>
              </a:solidFill>
              <a:latin typeface="Lexend SemiBold"/>
              <a:ea typeface="Lexend SemiBold"/>
              <a:cs typeface="Lexend SemiBold"/>
              <a:sym typeface="Lexend SemiBold"/>
            </a:endParaRPr>
          </a:p>
        </p:txBody>
      </p:sp>
      <p:sp>
        <p:nvSpPr>
          <p:cNvPr id="248" name="Google Shape;248;p13"/>
          <p:cNvSpPr txBox="1"/>
          <p:nvPr/>
        </p:nvSpPr>
        <p:spPr>
          <a:xfrm>
            <a:off x="7283949" y="2995487"/>
            <a:ext cx="1378800" cy="203400"/>
          </a:xfrm>
          <a:prstGeom prst="rect">
            <a:avLst/>
          </a:prstGeom>
          <a:noFill/>
          <a:ln>
            <a:noFill/>
          </a:ln>
        </p:spPr>
        <p:txBody>
          <a:bodyPr anchorCtr="0" anchor="t" bIns="34275" lIns="68575" spcFirstLastPara="1" rIns="68575" wrap="square" tIns="34275">
            <a:noAutofit/>
          </a:bodyPr>
          <a:lstStyle/>
          <a:p>
            <a:pPr indent="0" lvl="0" marL="0" marR="0" rtl="0" algn="l">
              <a:lnSpc>
                <a:spcPct val="142857"/>
              </a:lnSpc>
              <a:spcBef>
                <a:spcPts val="0"/>
              </a:spcBef>
              <a:spcAft>
                <a:spcPts val="0"/>
              </a:spcAft>
              <a:buClr>
                <a:schemeClr val="dk1"/>
              </a:buClr>
              <a:buSzPts val="800"/>
              <a:buFont typeface="Arial"/>
              <a:buNone/>
            </a:pPr>
            <a:r>
              <a:rPr b="0" i="0" lang="en" sz="800" u="none" cap="none" strike="noStrike">
                <a:solidFill>
                  <a:srgbClr val="FCF9F4"/>
                </a:solidFill>
                <a:latin typeface="Lexend Light"/>
                <a:ea typeface="Lexend Light"/>
                <a:cs typeface="Lexend Light"/>
                <a:sym typeface="Lexend Light"/>
              </a:rPr>
              <a:t>Candidate 3</a:t>
            </a:r>
            <a:endParaRPr b="0" i="0" sz="800" u="none" cap="none" strike="noStrike">
              <a:solidFill>
                <a:srgbClr val="FCF9F4"/>
              </a:solidFill>
              <a:latin typeface="Lexend Light"/>
              <a:ea typeface="Lexend Light"/>
              <a:cs typeface="Lexend Light"/>
              <a:sym typeface="Lexend Light"/>
            </a:endParaRPr>
          </a:p>
        </p:txBody>
      </p:sp>
      <p:sp>
        <p:nvSpPr>
          <p:cNvPr id="249" name="Google Shape;249;p13"/>
          <p:cNvSpPr txBox="1"/>
          <p:nvPr/>
        </p:nvSpPr>
        <p:spPr>
          <a:xfrm>
            <a:off x="7283949" y="2820393"/>
            <a:ext cx="1446600" cy="230700"/>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1100"/>
              <a:buFont typeface="Arial"/>
              <a:buNone/>
            </a:pPr>
            <a:r>
              <a:rPr b="0" i="0" lang="en" sz="1100" u="none" cap="none" strike="noStrike">
                <a:solidFill>
                  <a:srgbClr val="FCF9F4"/>
                </a:solidFill>
                <a:latin typeface="Lexend SemiBold"/>
                <a:ea typeface="Lexend SemiBold"/>
                <a:cs typeface="Lexend SemiBold"/>
                <a:sym typeface="Lexend SemiBold"/>
              </a:rPr>
              <a:t>Samantha Tis</a:t>
            </a:r>
            <a:endParaRPr b="0" i="0" sz="1100" u="none" cap="none" strike="noStrike">
              <a:solidFill>
                <a:srgbClr val="FCF9F4"/>
              </a:solidFill>
              <a:latin typeface="Lexend SemiBold"/>
              <a:ea typeface="Lexend SemiBold"/>
              <a:cs typeface="Lexend SemiBold"/>
              <a:sym typeface="Lexend SemiBold"/>
            </a:endParaRPr>
          </a:p>
        </p:txBody>
      </p:sp>
      <p:sp>
        <p:nvSpPr>
          <p:cNvPr id="250" name="Google Shape;250;p13"/>
          <p:cNvSpPr txBox="1"/>
          <p:nvPr/>
        </p:nvSpPr>
        <p:spPr>
          <a:xfrm>
            <a:off x="3110652" y="3373955"/>
            <a:ext cx="1446600" cy="1210800"/>
          </a:xfrm>
          <a:prstGeom prst="rect">
            <a:avLst/>
          </a:prstGeom>
          <a:noFill/>
          <a:ln>
            <a:noFill/>
          </a:ln>
        </p:spPr>
        <p:txBody>
          <a:bodyPr anchorCtr="0" anchor="t" bIns="34275" lIns="68575" spcFirstLastPara="1" rIns="68575" wrap="square" tIns="34275">
            <a:noAutofit/>
          </a:bodyPr>
          <a:lstStyle/>
          <a:p>
            <a:pPr indent="0" lvl="0" marL="0" marR="0" rtl="0" algn="l">
              <a:lnSpc>
                <a:spcPct val="115000"/>
              </a:lnSpc>
              <a:spcBef>
                <a:spcPts val="0"/>
              </a:spcBef>
              <a:spcAft>
                <a:spcPts val="0"/>
              </a:spcAft>
              <a:buClr>
                <a:srgbClr val="000000"/>
              </a:buClr>
              <a:buSzPts val="700"/>
              <a:buFont typeface="Arial"/>
              <a:buNone/>
            </a:pPr>
            <a:r>
              <a:rPr b="0" i="1" lang="en" sz="700" u="none" cap="none" strike="noStrike">
                <a:solidFill>
                  <a:srgbClr val="FCF9F4"/>
                </a:solidFill>
                <a:latin typeface="Spectral"/>
                <a:ea typeface="Spectral"/>
                <a:cs typeface="Spectral"/>
                <a:sym typeface="Spectral"/>
              </a:rPr>
              <a:t>Lorem ipsum dolor sit amet,onsectetur adipiscing elit. Pellentesque scelerisque malesuada libero a pellentesque. Morbi orci dui, fermentum eget lectus ornare, viverra.</a:t>
            </a:r>
            <a:endParaRPr b="0" i="1" sz="700" u="none" cap="none" strike="noStrike">
              <a:solidFill>
                <a:srgbClr val="FCF9F4"/>
              </a:solidFill>
              <a:latin typeface="Spectral"/>
              <a:ea typeface="Spectral"/>
              <a:cs typeface="Spectral"/>
              <a:sym typeface="Spectral"/>
            </a:endParaRPr>
          </a:p>
        </p:txBody>
      </p:sp>
      <p:sp>
        <p:nvSpPr>
          <p:cNvPr id="251" name="Google Shape;251;p13"/>
          <p:cNvSpPr txBox="1"/>
          <p:nvPr/>
        </p:nvSpPr>
        <p:spPr>
          <a:xfrm>
            <a:off x="5174661" y="3373955"/>
            <a:ext cx="1446600" cy="1210800"/>
          </a:xfrm>
          <a:prstGeom prst="rect">
            <a:avLst/>
          </a:prstGeom>
          <a:noFill/>
          <a:ln>
            <a:noFill/>
          </a:ln>
        </p:spPr>
        <p:txBody>
          <a:bodyPr anchorCtr="0" anchor="t" bIns="34275" lIns="68575" spcFirstLastPara="1" rIns="68575" wrap="square" tIns="34275">
            <a:noAutofit/>
          </a:bodyPr>
          <a:lstStyle/>
          <a:p>
            <a:pPr indent="0" lvl="0" marL="0" marR="0" rtl="0" algn="l">
              <a:lnSpc>
                <a:spcPct val="115000"/>
              </a:lnSpc>
              <a:spcBef>
                <a:spcPts val="0"/>
              </a:spcBef>
              <a:spcAft>
                <a:spcPts val="0"/>
              </a:spcAft>
              <a:buClr>
                <a:srgbClr val="000000"/>
              </a:buClr>
              <a:buSzPts val="700"/>
              <a:buFont typeface="Arial"/>
              <a:buNone/>
            </a:pPr>
            <a:r>
              <a:rPr b="0" i="1" lang="en" sz="700" u="none" cap="none" strike="noStrike">
                <a:solidFill>
                  <a:srgbClr val="FCF9F4"/>
                </a:solidFill>
                <a:latin typeface="Spectral"/>
                <a:ea typeface="Spectral"/>
                <a:cs typeface="Spectral"/>
                <a:sym typeface="Spectral"/>
              </a:rPr>
              <a:t>Lorem ipsum dolor sit amet,onsectetur adipiscing elit. Pellentesque scelerisque malesuada libero a pellentesque. Morbi orci dui, fermentum eget lectus ornare, </a:t>
            </a:r>
            <a:endParaRPr b="0" i="1" sz="700" u="none" cap="none" strike="noStrike">
              <a:solidFill>
                <a:srgbClr val="FCF9F4"/>
              </a:solidFill>
              <a:latin typeface="Spectral"/>
              <a:ea typeface="Spectral"/>
              <a:cs typeface="Spectral"/>
              <a:sym typeface="Spectral"/>
            </a:endParaRPr>
          </a:p>
        </p:txBody>
      </p:sp>
      <p:sp>
        <p:nvSpPr>
          <p:cNvPr id="252" name="Google Shape;252;p13"/>
          <p:cNvSpPr txBox="1"/>
          <p:nvPr/>
        </p:nvSpPr>
        <p:spPr>
          <a:xfrm>
            <a:off x="7281794" y="3373955"/>
            <a:ext cx="1446600" cy="1210800"/>
          </a:xfrm>
          <a:prstGeom prst="rect">
            <a:avLst/>
          </a:prstGeom>
          <a:noFill/>
          <a:ln>
            <a:noFill/>
          </a:ln>
        </p:spPr>
        <p:txBody>
          <a:bodyPr anchorCtr="0" anchor="t" bIns="34275" lIns="68575" spcFirstLastPara="1" rIns="68575" wrap="square" tIns="34275">
            <a:noAutofit/>
          </a:bodyPr>
          <a:lstStyle/>
          <a:p>
            <a:pPr indent="0" lvl="0" marL="0" marR="0" rtl="0" algn="l">
              <a:lnSpc>
                <a:spcPct val="115000"/>
              </a:lnSpc>
              <a:spcBef>
                <a:spcPts val="0"/>
              </a:spcBef>
              <a:spcAft>
                <a:spcPts val="0"/>
              </a:spcAft>
              <a:buClr>
                <a:srgbClr val="000000"/>
              </a:buClr>
              <a:buSzPts val="700"/>
              <a:buFont typeface="Arial"/>
              <a:buNone/>
            </a:pPr>
            <a:r>
              <a:rPr b="0" i="1" lang="en" sz="700" u="none" cap="none" strike="noStrike">
                <a:solidFill>
                  <a:srgbClr val="FCF9F4"/>
                </a:solidFill>
                <a:latin typeface="Spectral"/>
                <a:ea typeface="Spectral"/>
                <a:cs typeface="Spectral"/>
                <a:sym typeface="Spectral"/>
              </a:rPr>
              <a:t>Lorem ipsum dolor sit amet,onsectetur adipiscing elit. Pellentesque scelerisque malesuada libero a pellentesque. Morbi orci dui, fermentum eget lectus ornare, </a:t>
            </a:r>
            <a:endParaRPr b="0" i="1" sz="700" u="none" cap="none" strike="noStrike">
              <a:solidFill>
                <a:srgbClr val="FCF9F4"/>
              </a:solidFill>
              <a:latin typeface="Spectral"/>
              <a:ea typeface="Spectral"/>
              <a:cs typeface="Spectral"/>
              <a:sym typeface="Spectral"/>
            </a:endParaRPr>
          </a:p>
        </p:txBody>
      </p:sp>
      <p:pic>
        <p:nvPicPr>
          <p:cNvPr id="253" name="Google Shape;253;p13"/>
          <p:cNvPicPr preferRelativeResize="0"/>
          <p:nvPr>
            <p:ph idx="2" type="pic"/>
          </p:nvPr>
        </p:nvPicPr>
        <p:blipFill rotWithShape="1">
          <a:blip r:embed="rId3">
            <a:alphaModFix/>
          </a:blip>
          <a:srcRect b="0" l="21974" r="21974" t="0"/>
          <a:stretch/>
        </p:blipFill>
        <p:spPr>
          <a:xfrm>
            <a:off x="3199210" y="1245394"/>
            <a:ext cx="1329900" cy="1334700"/>
          </a:xfrm>
          <a:prstGeom prst="roundRect">
            <a:avLst>
              <a:gd fmla="val 16667" name="adj"/>
            </a:avLst>
          </a:prstGeom>
          <a:solidFill>
            <a:srgbClr val="F2F2F2"/>
          </a:solidFill>
          <a:ln>
            <a:noFill/>
          </a:ln>
        </p:spPr>
      </p:pic>
      <p:pic>
        <p:nvPicPr>
          <p:cNvPr id="254" name="Google Shape;254;p13"/>
          <p:cNvPicPr preferRelativeResize="0"/>
          <p:nvPr/>
        </p:nvPicPr>
        <p:blipFill rotWithShape="1">
          <a:blip r:embed="rId4">
            <a:alphaModFix/>
          </a:blip>
          <a:srcRect b="0" l="0" r="0" t="0"/>
          <a:stretch/>
        </p:blipFill>
        <p:spPr>
          <a:xfrm>
            <a:off x="8021825" y="190650"/>
            <a:ext cx="887794" cy="532875"/>
          </a:xfrm>
          <a:prstGeom prst="rect">
            <a:avLst/>
          </a:prstGeom>
          <a:noFill/>
          <a:ln>
            <a:noFill/>
          </a:ln>
        </p:spPr>
      </p:pic>
      <p:grpSp>
        <p:nvGrpSpPr>
          <p:cNvPr id="255" name="Google Shape;255;p13"/>
          <p:cNvGrpSpPr/>
          <p:nvPr/>
        </p:nvGrpSpPr>
        <p:grpSpPr>
          <a:xfrm rot="-5400000">
            <a:off x="380798" y="385604"/>
            <a:ext cx="65875" cy="2617967"/>
            <a:chOff x="1687150" y="2139125"/>
            <a:chExt cx="65875" cy="1916100"/>
          </a:xfrm>
        </p:grpSpPr>
        <p:cxnSp>
          <p:nvCxnSpPr>
            <p:cNvPr id="256" name="Google Shape;256;p13"/>
            <p:cNvCxnSpPr/>
            <p:nvPr/>
          </p:nvCxnSpPr>
          <p:spPr>
            <a:xfrm>
              <a:off x="1753025" y="2139125"/>
              <a:ext cx="0" cy="1916100"/>
            </a:xfrm>
            <a:prstGeom prst="straightConnector1">
              <a:avLst/>
            </a:prstGeom>
            <a:noFill/>
            <a:ln cap="flat" cmpd="sng" w="19050">
              <a:solidFill>
                <a:srgbClr val="FCF9F4"/>
              </a:solidFill>
              <a:prstDash val="solid"/>
              <a:round/>
              <a:headEnd len="sm" w="sm" type="none"/>
              <a:tailEnd len="sm" w="sm" type="none"/>
            </a:ln>
          </p:spPr>
        </p:cxnSp>
        <p:cxnSp>
          <p:nvCxnSpPr>
            <p:cNvPr id="257" name="Google Shape;257;p13"/>
            <p:cNvCxnSpPr/>
            <p:nvPr/>
          </p:nvCxnSpPr>
          <p:spPr>
            <a:xfrm>
              <a:off x="1687150" y="2139125"/>
              <a:ext cx="0" cy="1916100"/>
            </a:xfrm>
            <a:prstGeom prst="straightConnector1">
              <a:avLst/>
            </a:prstGeom>
            <a:noFill/>
            <a:ln cap="flat" cmpd="sng" w="19050">
              <a:solidFill>
                <a:srgbClr val="FCF9F4"/>
              </a:solidFill>
              <a:prstDash val="solid"/>
              <a:round/>
              <a:headEnd len="sm" w="sm" type="none"/>
              <a:tailEnd len="sm" w="sm" type="none"/>
            </a:ln>
          </p:spPr>
        </p:cxnSp>
      </p:grpSp>
      <p:pic>
        <p:nvPicPr>
          <p:cNvPr id="258" name="Google Shape;258;p13"/>
          <p:cNvPicPr preferRelativeResize="0"/>
          <p:nvPr>
            <p:ph idx="2" type="pic"/>
          </p:nvPr>
        </p:nvPicPr>
        <p:blipFill rotWithShape="1">
          <a:blip r:embed="rId3">
            <a:alphaModFix/>
          </a:blip>
          <a:srcRect b="0" l="21970" r="21977" t="0"/>
          <a:stretch/>
        </p:blipFill>
        <p:spPr>
          <a:xfrm>
            <a:off x="5221797" y="1245394"/>
            <a:ext cx="1329900" cy="1334700"/>
          </a:xfrm>
          <a:prstGeom prst="roundRect">
            <a:avLst>
              <a:gd fmla="val 16667" name="adj"/>
            </a:avLst>
          </a:prstGeom>
          <a:solidFill>
            <a:srgbClr val="F2F2F2"/>
          </a:solidFill>
          <a:ln>
            <a:noFill/>
          </a:ln>
        </p:spPr>
      </p:pic>
      <p:pic>
        <p:nvPicPr>
          <p:cNvPr id="259" name="Google Shape;259;p13"/>
          <p:cNvPicPr preferRelativeResize="0"/>
          <p:nvPr>
            <p:ph idx="2" type="pic"/>
          </p:nvPr>
        </p:nvPicPr>
        <p:blipFill rotWithShape="1">
          <a:blip r:embed="rId3">
            <a:alphaModFix/>
          </a:blip>
          <a:srcRect b="0" l="21970" r="21977" t="0"/>
          <a:stretch/>
        </p:blipFill>
        <p:spPr>
          <a:xfrm>
            <a:off x="7346860" y="1257719"/>
            <a:ext cx="1329900" cy="1334700"/>
          </a:xfrm>
          <a:prstGeom prst="roundRect">
            <a:avLst>
              <a:gd fmla="val 16667" name="adj"/>
            </a:avLst>
          </a:prstGeom>
          <a:solidFill>
            <a:srgbClr val="F2F2F2"/>
          </a:solidFill>
          <a:ln>
            <a:noFill/>
          </a:ln>
        </p:spPr>
      </p:pic>
    </p:spTree>
  </p:cSld>
  <p:clrMapOvr>
    <a:masterClrMapping/>
  </p:clrMapOvr>
  <mc:AlternateContent>
    <mc:Choice Requires="p14">
      <p:transition spd="slow" p14:dur="700">
        <p:fade/>
      </p:transition>
    </mc:Choice>
    <mc:Fallback>
      <p:transition spd="slow">
        <p:fade/>
      </p:transition>
    </mc:Fallback>
  </mc:AlternateContent>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3" name="Shape 263"/>
        <p:cNvGrpSpPr/>
        <p:nvPr/>
      </p:nvGrpSpPr>
      <p:grpSpPr>
        <a:xfrm>
          <a:off x="0" y="0"/>
          <a:ext cx="0" cy="0"/>
          <a:chOff x="0" y="0"/>
          <a:chExt cx="0" cy="0"/>
        </a:xfrm>
      </p:grpSpPr>
      <p:pic>
        <p:nvPicPr>
          <p:cNvPr id="264" name="Google Shape;264;p14"/>
          <p:cNvPicPr preferRelativeResize="0"/>
          <p:nvPr/>
        </p:nvPicPr>
        <p:blipFill rotWithShape="1">
          <a:blip r:embed="rId3">
            <a:alphaModFix/>
          </a:blip>
          <a:srcRect b="0" l="0" r="0" t="0"/>
          <a:stretch/>
        </p:blipFill>
        <p:spPr>
          <a:xfrm>
            <a:off x="-192477" y="-801600"/>
            <a:ext cx="9658701" cy="6437552"/>
          </a:xfrm>
          <a:prstGeom prst="rect">
            <a:avLst/>
          </a:prstGeom>
          <a:noFill/>
          <a:ln>
            <a:noFill/>
          </a:ln>
        </p:spPr>
      </p:pic>
      <p:sp>
        <p:nvSpPr>
          <p:cNvPr id="265" name="Google Shape;265;p14"/>
          <p:cNvSpPr txBox="1"/>
          <p:nvPr/>
        </p:nvSpPr>
        <p:spPr>
          <a:xfrm>
            <a:off x="1740226" y="1706100"/>
            <a:ext cx="5793300" cy="1731300"/>
          </a:xfrm>
          <a:prstGeom prst="rect">
            <a:avLst/>
          </a:prstGeom>
          <a:noFill/>
          <a:ln>
            <a:noFill/>
          </a:ln>
        </p:spPr>
        <p:txBody>
          <a:bodyPr anchorCtr="0" anchor="t"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3600"/>
              <a:buFont typeface="Arial"/>
              <a:buNone/>
            </a:pPr>
            <a:r>
              <a:rPr b="0" i="1" lang="en" sz="3600" u="none" cap="none" strike="noStrike">
                <a:solidFill>
                  <a:schemeClr val="lt1"/>
                </a:solidFill>
                <a:latin typeface="Spectral"/>
                <a:ea typeface="Spectral"/>
                <a:cs typeface="Spectral"/>
                <a:sym typeface="Spectral"/>
              </a:rPr>
              <a:t>Motivation determines what you do. Attitude determines how well you do it.</a:t>
            </a:r>
            <a:endParaRPr b="0" i="1" sz="3600" u="none" cap="none" strike="noStrike">
              <a:solidFill>
                <a:schemeClr val="lt1"/>
              </a:solidFill>
              <a:latin typeface="Spectral"/>
              <a:ea typeface="Spectral"/>
              <a:cs typeface="Spectral"/>
              <a:sym typeface="Spectral"/>
            </a:endParaRPr>
          </a:p>
        </p:txBody>
      </p:sp>
      <p:sp>
        <p:nvSpPr>
          <p:cNvPr id="266" name="Google Shape;266;p14"/>
          <p:cNvSpPr txBox="1"/>
          <p:nvPr/>
        </p:nvSpPr>
        <p:spPr>
          <a:xfrm>
            <a:off x="2723225" y="4061017"/>
            <a:ext cx="3697550" cy="347644"/>
          </a:xfrm>
          <a:prstGeom prst="rect">
            <a:avLst/>
          </a:prstGeom>
          <a:noFill/>
          <a:ln>
            <a:noFill/>
          </a:ln>
        </p:spPr>
        <p:txBody>
          <a:bodyPr anchorCtr="0" anchor="t" bIns="34275" lIns="68575" spcFirstLastPara="1" rIns="68575" wrap="square" tIns="34275">
            <a:noAutofit/>
          </a:bodyPr>
          <a:lstStyle/>
          <a:p>
            <a:pPr indent="0" lvl="0" marL="0" marR="0" rtl="0" algn="ctr">
              <a:lnSpc>
                <a:spcPct val="150000"/>
              </a:lnSpc>
              <a:spcBef>
                <a:spcPts val="0"/>
              </a:spcBef>
              <a:spcAft>
                <a:spcPts val="0"/>
              </a:spcAft>
              <a:buClr>
                <a:srgbClr val="000000"/>
              </a:buClr>
              <a:buSzPts val="800"/>
              <a:buFont typeface="Arial"/>
              <a:buNone/>
            </a:pPr>
            <a:r>
              <a:rPr b="0" i="0" lang="en" sz="800" u="none" cap="none" strike="noStrike">
                <a:solidFill>
                  <a:schemeClr val="lt1"/>
                </a:solidFill>
                <a:latin typeface="Lexend"/>
                <a:ea typeface="Lexend"/>
                <a:cs typeface="Lexend"/>
                <a:sym typeface="Lexend"/>
              </a:rPr>
              <a:t>Lorem ipsum dolor sit amet, consectetur adipiscing elit. Pellentesque scelerisque malesuada libero a pellentesque. Morbi orci dui, fermentum</a:t>
            </a:r>
            <a:endParaRPr b="0" i="0" sz="800" u="none" cap="none" strike="noStrike">
              <a:solidFill>
                <a:schemeClr val="lt1"/>
              </a:solidFill>
              <a:latin typeface="Lexend"/>
              <a:ea typeface="Lexend"/>
              <a:cs typeface="Lexend"/>
              <a:sym typeface="Lexend"/>
            </a:endParaRPr>
          </a:p>
        </p:txBody>
      </p:sp>
      <p:pic>
        <p:nvPicPr>
          <p:cNvPr id="267" name="Google Shape;267;p14"/>
          <p:cNvPicPr preferRelativeResize="0"/>
          <p:nvPr/>
        </p:nvPicPr>
        <p:blipFill rotWithShape="1">
          <a:blip r:embed="rId4">
            <a:alphaModFix/>
          </a:blip>
          <a:srcRect b="0" l="0" r="0" t="0"/>
          <a:stretch/>
        </p:blipFill>
        <p:spPr>
          <a:xfrm>
            <a:off x="8021825" y="190650"/>
            <a:ext cx="887794" cy="532875"/>
          </a:xfrm>
          <a:prstGeom prst="rect">
            <a:avLst/>
          </a:prstGeom>
          <a:noFill/>
          <a:ln>
            <a:noFill/>
          </a:ln>
        </p:spPr>
      </p:pic>
    </p:spTree>
  </p:cSld>
  <p:clrMapOvr>
    <a:masterClrMapping/>
  </p:clrMapOvr>
  <mc:AlternateContent>
    <mc:Choice Requires="p14">
      <p:transition spd="slow" p14:dur="700">
        <p:fade/>
      </p:transition>
    </mc:Choice>
    <mc:Fallback>
      <p:transition spd="slow">
        <p:fade/>
      </p:transition>
    </mc:Fallback>
  </mc:AlternateContent>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1" name="Shape 271"/>
        <p:cNvGrpSpPr/>
        <p:nvPr/>
      </p:nvGrpSpPr>
      <p:grpSpPr>
        <a:xfrm>
          <a:off x="0" y="0"/>
          <a:ext cx="0" cy="0"/>
          <a:chOff x="0" y="0"/>
          <a:chExt cx="0" cy="0"/>
        </a:xfrm>
      </p:grpSpPr>
      <p:sp>
        <p:nvSpPr>
          <p:cNvPr id="272" name="Google Shape;272;p15"/>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fontScale="90000"/>
          </a:bodyPr>
          <a:lstStyle/>
          <a:p>
            <a:pPr indent="0" lvl="0" marL="0" rtl="0" algn="l">
              <a:lnSpc>
                <a:spcPct val="100000"/>
              </a:lnSpc>
              <a:spcBef>
                <a:spcPts val="0"/>
              </a:spcBef>
              <a:spcAft>
                <a:spcPts val="0"/>
              </a:spcAft>
              <a:buSzPct val="111111"/>
              <a:buNone/>
            </a:pPr>
            <a:r>
              <a:t/>
            </a:r>
            <a:endParaRPr/>
          </a:p>
        </p:txBody>
      </p:sp>
      <p:sp>
        <p:nvSpPr>
          <p:cNvPr id="273" name="Google Shape;273;p15"/>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p>
            <a:pPr indent="0" lvl="0" marL="0" rtl="0" algn="l">
              <a:lnSpc>
                <a:spcPct val="115000"/>
              </a:lnSpc>
              <a:spcBef>
                <a:spcPts val="0"/>
              </a:spcBef>
              <a:spcAft>
                <a:spcPts val="1200"/>
              </a:spcAft>
              <a:buSzPts val="1800"/>
              <a:buNone/>
            </a:pPr>
            <a:r>
              <a:t/>
            </a:r>
            <a:endParaRPr/>
          </a:p>
        </p:txBody>
      </p:sp>
      <p:sp>
        <p:nvSpPr>
          <p:cNvPr id="274" name="Google Shape;274;p15"/>
          <p:cNvSpPr/>
          <p:nvPr/>
        </p:nvSpPr>
        <p:spPr>
          <a:xfrm>
            <a:off x="43775" y="0"/>
            <a:ext cx="9100200" cy="5143500"/>
          </a:xfrm>
          <a:prstGeom prst="rect">
            <a:avLst/>
          </a:prstGeom>
          <a:solidFill>
            <a:srgbClr val="07191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275" name="Google Shape;275;p15"/>
          <p:cNvPicPr preferRelativeResize="0"/>
          <p:nvPr/>
        </p:nvPicPr>
        <p:blipFill rotWithShape="1">
          <a:blip r:embed="rId3">
            <a:alphaModFix/>
          </a:blip>
          <a:srcRect b="0" l="0" r="0" t="0"/>
          <a:stretch/>
        </p:blipFill>
        <p:spPr>
          <a:xfrm>
            <a:off x="2710002" y="1289624"/>
            <a:ext cx="3504301" cy="2103275"/>
          </a:xfrm>
          <a:prstGeom prst="rect">
            <a:avLst/>
          </a:prstGeom>
          <a:noFill/>
          <a:ln>
            <a:noFill/>
          </a:ln>
        </p:spPr>
      </p:pic>
      <p:sp>
        <p:nvSpPr>
          <p:cNvPr id="276" name="Google Shape;276;p15"/>
          <p:cNvSpPr txBox="1"/>
          <p:nvPr/>
        </p:nvSpPr>
        <p:spPr>
          <a:xfrm>
            <a:off x="43775" y="3201275"/>
            <a:ext cx="9100200" cy="4926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2000"/>
              <a:buFont typeface="Arial"/>
              <a:buNone/>
            </a:pPr>
            <a:r>
              <a:rPr b="0" i="0" lang="en" sz="2000" u="none" cap="none" strike="noStrike">
                <a:solidFill>
                  <a:schemeClr val="lt1"/>
                </a:solidFill>
                <a:latin typeface="Lexend"/>
                <a:ea typeface="Lexend"/>
                <a:cs typeface="Lexend"/>
                <a:sym typeface="Lexend"/>
              </a:rPr>
              <a:t>Everyone has a knack, </a:t>
            </a:r>
            <a:r>
              <a:rPr b="0" i="0" lang="en" sz="2000" u="none" cap="none" strike="noStrike">
                <a:solidFill>
                  <a:srgbClr val="21864A"/>
                </a:solidFill>
                <a:latin typeface="Lexend"/>
                <a:ea typeface="Lexend"/>
                <a:cs typeface="Lexend"/>
                <a:sym typeface="Lexend"/>
              </a:rPr>
              <a:t>what's yours?</a:t>
            </a:r>
            <a:endParaRPr b="0" i="0" sz="2000" u="none" cap="none" strike="noStrike">
              <a:solidFill>
                <a:srgbClr val="21864A"/>
              </a:solidFill>
              <a:latin typeface="Lexend"/>
              <a:ea typeface="Lexend"/>
              <a:cs typeface="Lexend"/>
              <a:sym typeface="Lexend"/>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21864A"/>
        </a:solidFill>
      </p:bgPr>
    </p:bg>
    <p:spTree>
      <p:nvGrpSpPr>
        <p:cNvPr id="99" name="Shape 99"/>
        <p:cNvGrpSpPr/>
        <p:nvPr/>
      </p:nvGrpSpPr>
      <p:grpSpPr>
        <a:xfrm>
          <a:off x="0" y="0"/>
          <a:ext cx="0" cy="0"/>
          <a:chOff x="0" y="0"/>
          <a:chExt cx="0" cy="0"/>
        </a:xfrm>
      </p:grpSpPr>
      <p:sp>
        <p:nvSpPr>
          <p:cNvPr id="100" name="Google Shape;100;p2"/>
          <p:cNvSpPr/>
          <p:nvPr/>
        </p:nvSpPr>
        <p:spPr>
          <a:xfrm>
            <a:off x="512685" y="998738"/>
            <a:ext cx="5892600" cy="3668700"/>
          </a:xfrm>
          <a:prstGeom prst="rect">
            <a:avLst/>
          </a:prstGeom>
          <a:solidFill>
            <a:srgbClr val="FCF9F4"/>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Calibri"/>
              <a:ea typeface="Calibri"/>
              <a:cs typeface="Calibri"/>
              <a:sym typeface="Calibri"/>
            </a:endParaRPr>
          </a:p>
        </p:txBody>
      </p:sp>
      <p:sp>
        <p:nvSpPr>
          <p:cNvPr id="101" name="Google Shape;101;p2"/>
          <p:cNvSpPr/>
          <p:nvPr/>
        </p:nvSpPr>
        <p:spPr>
          <a:xfrm>
            <a:off x="512686" y="1817703"/>
            <a:ext cx="5286600" cy="2849700"/>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Calibri"/>
              <a:ea typeface="Calibri"/>
              <a:cs typeface="Calibri"/>
              <a:sym typeface="Calibri"/>
            </a:endParaRPr>
          </a:p>
        </p:txBody>
      </p:sp>
      <p:sp>
        <p:nvSpPr>
          <p:cNvPr id="102" name="Google Shape;102;p2"/>
          <p:cNvSpPr txBox="1"/>
          <p:nvPr/>
        </p:nvSpPr>
        <p:spPr>
          <a:xfrm>
            <a:off x="956015" y="1368210"/>
            <a:ext cx="1150800" cy="150000"/>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500"/>
              <a:buFont typeface="Arial"/>
              <a:buNone/>
            </a:pPr>
            <a:r>
              <a:rPr b="0" i="0" lang="en" sz="500" u="none" cap="none" strike="noStrike">
                <a:solidFill>
                  <a:srgbClr val="071912"/>
                </a:solidFill>
                <a:latin typeface="Lexend"/>
                <a:ea typeface="Lexend"/>
                <a:cs typeface="Lexend"/>
                <a:sym typeface="Lexend"/>
              </a:rPr>
              <a:t>digitalknack.com</a:t>
            </a:r>
            <a:endParaRPr b="0" i="0" sz="500" u="none" cap="none" strike="noStrike">
              <a:solidFill>
                <a:srgbClr val="071912"/>
              </a:solidFill>
              <a:latin typeface="Lexend"/>
              <a:ea typeface="Lexend"/>
              <a:cs typeface="Lexend"/>
              <a:sym typeface="Lexend"/>
            </a:endParaRPr>
          </a:p>
        </p:txBody>
      </p:sp>
      <p:sp>
        <p:nvSpPr>
          <p:cNvPr id="103" name="Google Shape;103;p2"/>
          <p:cNvSpPr txBox="1"/>
          <p:nvPr/>
        </p:nvSpPr>
        <p:spPr>
          <a:xfrm>
            <a:off x="2713656" y="1368210"/>
            <a:ext cx="1150800" cy="150000"/>
          </a:xfrm>
          <a:prstGeom prst="rect">
            <a:avLst/>
          </a:prstGeom>
          <a:noFill/>
          <a:ln>
            <a:noFill/>
          </a:ln>
        </p:spPr>
        <p:txBody>
          <a:bodyPr anchorCtr="0" anchor="t"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500"/>
              <a:buFont typeface="Arial"/>
              <a:buNone/>
            </a:pPr>
            <a:r>
              <a:rPr b="0" i="0" lang="en" sz="500" u="none" cap="none" strike="noStrike">
                <a:solidFill>
                  <a:srgbClr val="071912"/>
                </a:solidFill>
                <a:latin typeface="Lexend"/>
                <a:ea typeface="Lexend"/>
                <a:cs typeface="Lexend"/>
                <a:sym typeface="Lexend"/>
              </a:rPr>
              <a:t>Sales Presentation</a:t>
            </a:r>
            <a:endParaRPr b="0" i="0" sz="1100" u="none" cap="none" strike="noStrike">
              <a:solidFill>
                <a:srgbClr val="071912"/>
              </a:solidFill>
              <a:latin typeface="Lexend"/>
              <a:ea typeface="Lexend"/>
              <a:cs typeface="Lexend"/>
              <a:sym typeface="Lexend"/>
            </a:endParaRPr>
          </a:p>
        </p:txBody>
      </p:sp>
      <p:sp>
        <p:nvSpPr>
          <p:cNvPr id="104" name="Google Shape;104;p2"/>
          <p:cNvSpPr txBox="1"/>
          <p:nvPr/>
        </p:nvSpPr>
        <p:spPr>
          <a:xfrm>
            <a:off x="829150" y="2183750"/>
            <a:ext cx="5036700" cy="1293000"/>
          </a:xfrm>
          <a:prstGeom prst="rect">
            <a:avLst/>
          </a:prstGeom>
          <a:noFill/>
          <a:ln>
            <a:noFill/>
          </a:ln>
        </p:spPr>
        <p:txBody>
          <a:bodyPr anchorCtr="0" anchor="t" bIns="91425" lIns="91425" spcFirstLastPara="1" rIns="91425" wrap="square" tIns="91425">
            <a:spAutoFit/>
          </a:bodyPr>
          <a:lstStyle/>
          <a:p>
            <a:pPr indent="0" lvl="0" marL="0" marR="0" rtl="0" algn="l">
              <a:lnSpc>
                <a:spcPct val="90000"/>
              </a:lnSpc>
              <a:spcBef>
                <a:spcPts val="0"/>
              </a:spcBef>
              <a:spcAft>
                <a:spcPts val="0"/>
              </a:spcAft>
              <a:buClr>
                <a:srgbClr val="000000"/>
              </a:buClr>
              <a:buSzPts val="4000"/>
              <a:buFont typeface="Arial"/>
              <a:buNone/>
            </a:pPr>
            <a:r>
              <a:rPr b="0" i="0" lang="en" sz="4000" u="none" cap="none" strike="noStrike">
                <a:solidFill>
                  <a:schemeClr val="dk1"/>
                </a:solidFill>
                <a:latin typeface="Lexend"/>
                <a:ea typeface="Lexend"/>
                <a:cs typeface="Lexend"/>
                <a:sym typeface="Lexend"/>
              </a:rPr>
              <a:t>Presentation</a:t>
            </a:r>
            <a:endParaRPr b="0" i="0" sz="4000" u="none" cap="none" strike="noStrike">
              <a:solidFill>
                <a:schemeClr val="dk1"/>
              </a:solidFill>
              <a:latin typeface="Lexend"/>
              <a:ea typeface="Lexend"/>
              <a:cs typeface="Lexend"/>
              <a:sym typeface="Lexend"/>
            </a:endParaRPr>
          </a:p>
          <a:p>
            <a:pPr indent="0" lvl="0" marL="0" marR="0" rtl="0" algn="l">
              <a:lnSpc>
                <a:spcPct val="90000"/>
              </a:lnSpc>
              <a:spcBef>
                <a:spcPts val="0"/>
              </a:spcBef>
              <a:spcAft>
                <a:spcPts val="0"/>
              </a:spcAft>
              <a:buClr>
                <a:srgbClr val="000000"/>
              </a:buClr>
              <a:buSzPts val="4000"/>
              <a:buFont typeface="Arial"/>
              <a:buNone/>
            </a:pPr>
            <a:r>
              <a:rPr b="0" i="0" lang="en" sz="4000" u="none" cap="none" strike="noStrike">
                <a:solidFill>
                  <a:schemeClr val="dk1"/>
                </a:solidFill>
                <a:latin typeface="Lexend"/>
                <a:ea typeface="Lexend"/>
                <a:cs typeface="Lexend"/>
                <a:sym typeface="Lexend"/>
              </a:rPr>
              <a:t>Heading B</a:t>
            </a:r>
            <a:endParaRPr b="0" i="0" sz="4000" u="none" cap="none" strike="noStrike">
              <a:solidFill>
                <a:schemeClr val="dk1"/>
              </a:solidFill>
              <a:latin typeface="Lexend"/>
              <a:ea typeface="Lexend"/>
              <a:cs typeface="Lexend"/>
              <a:sym typeface="Lexend"/>
            </a:endParaRPr>
          </a:p>
        </p:txBody>
      </p:sp>
      <p:pic>
        <p:nvPicPr>
          <p:cNvPr id="105" name="Google Shape;105;p2"/>
          <p:cNvPicPr preferRelativeResize="0"/>
          <p:nvPr/>
        </p:nvPicPr>
        <p:blipFill rotWithShape="1">
          <a:blip r:embed="rId3">
            <a:alphaModFix/>
          </a:blip>
          <a:srcRect b="0" l="0" r="0" t="0"/>
          <a:stretch/>
        </p:blipFill>
        <p:spPr>
          <a:xfrm>
            <a:off x="4464066" y="3851749"/>
            <a:ext cx="1359074" cy="815701"/>
          </a:xfrm>
          <a:prstGeom prst="rect">
            <a:avLst/>
          </a:prstGeom>
          <a:noFill/>
          <a:ln>
            <a:noFill/>
          </a:ln>
        </p:spPr>
      </p:pic>
      <p:pic>
        <p:nvPicPr>
          <p:cNvPr id="106" name="Google Shape;106;p2"/>
          <p:cNvPicPr preferRelativeResize="0"/>
          <p:nvPr/>
        </p:nvPicPr>
        <p:blipFill rotWithShape="1">
          <a:blip r:embed="rId4">
            <a:alphaModFix/>
          </a:blip>
          <a:srcRect b="0" l="0" r="0" t="0"/>
          <a:stretch/>
        </p:blipFill>
        <p:spPr>
          <a:xfrm>
            <a:off x="3914775" y="232775"/>
            <a:ext cx="5093176" cy="5093176"/>
          </a:xfrm>
          <a:prstGeom prst="rect">
            <a:avLst/>
          </a:prstGeom>
          <a:noFill/>
          <a:ln>
            <a:noFill/>
          </a:ln>
        </p:spPr>
      </p:pic>
    </p:spTree>
  </p:cSld>
  <p:clrMapOvr>
    <a:masterClrMapping/>
  </p:clrMapOvr>
  <mc:AlternateContent>
    <mc:Choice Requires="p14">
      <p:transition spd="slow" p14:dur="700">
        <p:fade/>
      </p:transition>
    </mc:Choice>
    <mc:Fallback>
      <p:transition spd="slow">
        <p:fade/>
      </p:transition>
    </mc:Fallback>
  </mc:AlternateContent>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alpha val="80000"/>
          </a:schemeClr>
        </a:solidFill>
      </p:bgPr>
    </p:bg>
    <p:spTree>
      <p:nvGrpSpPr>
        <p:cNvPr id="110" name="Shape 110"/>
        <p:cNvGrpSpPr/>
        <p:nvPr/>
      </p:nvGrpSpPr>
      <p:grpSpPr>
        <a:xfrm>
          <a:off x="0" y="0"/>
          <a:ext cx="0" cy="0"/>
          <a:chOff x="0" y="0"/>
          <a:chExt cx="0" cy="0"/>
        </a:xfrm>
      </p:grpSpPr>
      <p:sp>
        <p:nvSpPr>
          <p:cNvPr id="111" name="Google Shape;111;p3"/>
          <p:cNvSpPr txBox="1"/>
          <p:nvPr/>
        </p:nvSpPr>
        <p:spPr>
          <a:xfrm>
            <a:off x="4669285" y="1713844"/>
            <a:ext cx="2611200" cy="1038600"/>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2100"/>
              <a:buFont typeface="Arial"/>
              <a:buNone/>
            </a:pPr>
            <a:r>
              <a:rPr b="0" i="0" lang="en" sz="2100" u="none" cap="none" strike="noStrike">
                <a:solidFill>
                  <a:schemeClr val="dk1"/>
                </a:solidFill>
                <a:latin typeface="Lexend Medium"/>
                <a:ea typeface="Lexend Medium"/>
                <a:cs typeface="Lexend Medium"/>
                <a:sym typeface="Lexend Medium"/>
              </a:rPr>
              <a:t>Table of Contents</a:t>
            </a:r>
            <a:endParaRPr b="0" i="0" sz="2100" u="none" cap="none" strike="noStrike">
              <a:solidFill>
                <a:schemeClr val="dk1"/>
              </a:solidFill>
              <a:latin typeface="Lexend Medium"/>
              <a:ea typeface="Lexend Medium"/>
              <a:cs typeface="Lexend Medium"/>
              <a:sym typeface="Lexend Medium"/>
            </a:endParaRPr>
          </a:p>
        </p:txBody>
      </p:sp>
      <p:sp>
        <p:nvSpPr>
          <p:cNvPr id="112" name="Google Shape;112;p3"/>
          <p:cNvSpPr txBox="1"/>
          <p:nvPr/>
        </p:nvSpPr>
        <p:spPr>
          <a:xfrm>
            <a:off x="4542400" y="2180850"/>
            <a:ext cx="3479400" cy="781800"/>
          </a:xfrm>
          <a:prstGeom prst="rect">
            <a:avLst/>
          </a:prstGeom>
          <a:noFill/>
          <a:ln>
            <a:noFill/>
          </a:ln>
        </p:spPr>
        <p:txBody>
          <a:bodyPr anchorCtr="0" anchor="t" bIns="34275" lIns="68575" spcFirstLastPara="1" rIns="68575" wrap="square" tIns="34275">
            <a:noAutofit/>
          </a:bodyPr>
          <a:lstStyle/>
          <a:p>
            <a:pPr indent="-304800" lvl="0" marL="457200" marR="0" rtl="0" algn="l">
              <a:lnSpc>
                <a:spcPct val="150000"/>
              </a:lnSpc>
              <a:spcBef>
                <a:spcPts val="0"/>
              </a:spcBef>
              <a:spcAft>
                <a:spcPts val="0"/>
              </a:spcAft>
              <a:buClr>
                <a:schemeClr val="dk1"/>
              </a:buClr>
              <a:buSzPts val="1200"/>
              <a:buFont typeface="Lexend Light"/>
              <a:buChar char="●"/>
            </a:pPr>
            <a:r>
              <a:rPr b="0" i="0" lang="en" sz="1200" u="none" cap="none" strike="noStrike">
                <a:solidFill>
                  <a:schemeClr val="dk1"/>
                </a:solidFill>
                <a:latin typeface="Lexend Light"/>
                <a:ea typeface="Lexend Light"/>
                <a:cs typeface="Lexend Light"/>
                <a:sym typeface="Lexend Light"/>
              </a:rPr>
              <a:t>Lorem ipsum dolor sit amet, consectetur adipiscing elit. </a:t>
            </a:r>
            <a:endParaRPr b="0" i="0" sz="1200" u="none" cap="none" strike="noStrike">
              <a:solidFill>
                <a:schemeClr val="dk1"/>
              </a:solidFill>
              <a:latin typeface="Lexend Light"/>
              <a:ea typeface="Lexend Light"/>
              <a:cs typeface="Lexend Light"/>
              <a:sym typeface="Lexend Light"/>
            </a:endParaRPr>
          </a:p>
          <a:p>
            <a:pPr indent="-304800" lvl="0" marL="457200" marR="0" rtl="0" algn="l">
              <a:lnSpc>
                <a:spcPct val="150000"/>
              </a:lnSpc>
              <a:spcBef>
                <a:spcPts val="0"/>
              </a:spcBef>
              <a:spcAft>
                <a:spcPts val="0"/>
              </a:spcAft>
              <a:buClr>
                <a:schemeClr val="dk1"/>
              </a:buClr>
              <a:buSzPts val="1200"/>
              <a:buFont typeface="Lexend Light"/>
              <a:buChar char="●"/>
            </a:pPr>
            <a:r>
              <a:rPr b="0" i="0" lang="en" sz="1200" u="none" cap="none" strike="noStrike">
                <a:solidFill>
                  <a:schemeClr val="dk1"/>
                </a:solidFill>
                <a:latin typeface="Lexend Light"/>
                <a:ea typeface="Lexend Light"/>
                <a:cs typeface="Lexend Light"/>
                <a:sym typeface="Lexend Light"/>
              </a:rPr>
              <a:t>Pellentesque scelerisque malesuada libero a pellentesque. </a:t>
            </a:r>
            <a:endParaRPr b="0" i="0" sz="1200" u="none" cap="none" strike="noStrike">
              <a:solidFill>
                <a:schemeClr val="dk1"/>
              </a:solidFill>
              <a:latin typeface="Lexend Light"/>
              <a:ea typeface="Lexend Light"/>
              <a:cs typeface="Lexend Light"/>
              <a:sym typeface="Lexend Light"/>
            </a:endParaRPr>
          </a:p>
          <a:p>
            <a:pPr indent="-304800" lvl="0" marL="457200" marR="0" rtl="0" algn="l">
              <a:lnSpc>
                <a:spcPct val="150000"/>
              </a:lnSpc>
              <a:spcBef>
                <a:spcPts val="0"/>
              </a:spcBef>
              <a:spcAft>
                <a:spcPts val="0"/>
              </a:spcAft>
              <a:buClr>
                <a:schemeClr val="dk1"/>
              </a:buClr>
              <a:buSzPts val="1200"/>
              <a:buFont typeface="Lexend Light"/>
              <a:buChar char="●"/>
            </a:pPr>
            <a:r>
              <a:rPr b="0" i="0" lang="en" sz="1200" u="none" cap="none" strike="noStrike">
                <a:solidFill>
                  <a:schemeClr val="dk1"/>
                </a:solidFill>
                <a:latin typeface="Lexend Light"/>
                <a:ea typeface="Lexend Light"/>
                <a:cs typeface="Lexend Light"/>
                <a:sym typeface="Lexend Light"/>
              </a:rPr>
              <a:t>Morbi orci dui, fermentum eget lectus ornare, viverra dignissim risus. </a:t>
            </a:r>
            <a:endParaRPr b="0" i="0" sz="1200" u="none" cap="none" strike="noStrike">
              <a:solidFill>
                <a:schemeClr val="dk1"/>
              </a:solidFill>
              <a:latin typeface="Lexend Light"/>
              <a:ea typeface="Lexend Light"/>
              <a:cs typeface="Lexend Light"/>
              <a:sym typeface="Lexend Light"/>
            </a:endParaRPr>
          </a:p>
          <a:p>
            <a:pPr indent="-304800" lvl="0" marL="457200" marR="0" rtl="0" algn="l">
              <a:lnSpc>
                <a:spcPct val="150000"/>
              </a:lnSpc>
              <a:spcBef>
                <a:spcPts val="0"/>
              </a:spcBef>
              <a:spcAft>
                <a:spcPts val="0"/>
              </a:spcAft>
              <a:buClr>
                <a:schemeClr val="dk1"/>
              </a:buClr>
              <a:buSzPts val="1200"/>
              <a:buFont typeface="Lexend Light"/>
              <a:buChar char="●"/>
            </a:pPr>
            <a:r>
              <a:rPr b="0" i="0" lang="en" sz="1200" u="none" cap="none" strike="noStrike">
                <a:solidFill>
                  <a:schemeClr val="dk1"/>
                </a:solidFill>
                <a:latin typeface="Lexend Light"/>
                <a:ea typeface="Lexend Light"/>
                <a:cs typeface="Lexend Light"/>
                <a:sym typeface="Lexend Light"/>
              </a:rPr>
              <a:t>Donec lacinia neque non velit dictum tincidunt. Etiam lacus neque, mat</a:t>
            </a:r>
            <a:endParaRPr b="0" i="0" sz="1200" u="none" cap="none" strike="noStrike">
              <a:solidFill>
                <a:schemeClr val="dk1"/>
              </a:solidFill>
              <a:latin typeface="Lexend Light"/>
              <a:ea typeface="Lexend Light"/>
              <a:cs typeface="Lexend Light"/>
              <a:sym typeface="Lexend Light"/>
            </a:endParaRPr>
          </a:p>
        </p:txBody>
      </p:sp>
      <p:pic>
        <p:nvPicPr>
          <p:cNvPr id="113" name="Google Shape;113;p3"/>
          <p:cNvPicPr preferRelativeResize="0"/>
          <p:nvPr>
            <p:ph idx="2" type="pic"/>
          </p:nvPr>
        </p:nvPicPr>
        <p:blipFill rotWithShape="1">
          <a:blip r:embed="rId3">
            <a:alphaModFix/>
          </a:blip>
          <a:srcRect b="0" l="25601" r="25600" t="0"/>
          <a:stretch/>
        </p:blipFill>
        <p:spPr>
          <a:xfrm>
            <a:off x="465535" y="939404"/>
            <a:ext cx="3225300" cy="3718200"/>
          </a:xfrm>
          <a:prstGeom prst="roundRect">
            <a:avLst>
              <a:gd fmla="val 6239" name="adj"/>
            </a:avLst>
          </a:prstGeom>
          <a:solidFill>
            <a:srgbClr val="F2F2F2"/>
          </a:solidFill>
          <a:ln>
            <a:noFill/>
          </a:ln>
        </p:spPr>
      </p:pic>
      <p:pic>
        <p:nvPicPr>
          <p:cNvPr id="114" name="Google Shape;114;p3"/>
          <p:cNvPicPr preferRelativeResize="0"/>
          <p:nvPr/>
        </p:nvPicPr>
        <p:blipFill rotWithShape="1">
          <a:blip r:embed="rId4">
            <a:alphaModFix/>
          </a:blip>
          <a:srcRect b="0" l="0" r="0" t="0"/>
          <a:stretch/>
        </p:blipFill>
        <p:spPr>
          <a:xfrm>
            <a:off x="8021795" y="190650"/>
            <a:ext cx="887849" cy="532878"/>
          </a:xfrm>
          <a:prstGeom prst="rect">
            <a:avLst/>
          </a:prstGeom>
          <a:noFill/>
          <a:ln>
            <a:noFill/>
          </a:ln>
        </p:spPr>
      </p:pic>
      <p:pic>
        <p:nvPicPr>
          <p:cNvPr id="115" name="Google Shape;115;p3"/>
          <p:cNvPicPr preferRelativeResize="0"/>
          <p:nvPr/>
        </p:nvPicPr>
        <p:blipFill rotWithShape="1">
          <a:blip r:embed="rId5">
            <a:alphaModFix/>
          </a:blip>
          <a:srcRect b="0" l="0" r="0" t="0"/>
          <a:stretch/>
        </p:blipFill>
        <p:spPr>
          <a:xfrm>
            <a:off x="-601902" y="2292825"/>
            <a:ext cx="4092923" cy="4092948"/>
          </a:xfrm>
          <a:prstGeom prst="rect">
            <a:avLst/>
          </a:prstGeom>
          <a:noFill/>
          <a:ln>
            <a:noFill/>
          </a:ln>
        </p:spPr>
      </p:pic>
    </p:spTree>
  </p:cSld>
  <p:clrMapOvr>
    <a:masterClrMapping/>
  </p:clrMapOvr>
  <mc:AlternateContent>
    <mc:Choice Requires="p14">
      <p:transition spd="slow" p14:dur="700">
        <p:fade/>
      </p:transition>
    </mc:Choice>
    <mc:Fallback>
      <p:transition spd="slow">
        <p:fade/>
      </p:transition>
    </mc:Fallback>
  </mc:AlternateContent>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9" name="Shape 119"/>
        <p:cNvGrpSpPr/>
        <p:nvPr/>
      </p:nvGrpSpPr>
      <p:grpSpPr>
        <a:xfrm>
          <a:off x="0" y="0"/>
          <a:ext cx="0" cy="0"/>
          <a:chOff x="0" y="0"/>
          <a:chExt cx="0" cy="0"/>
        </a:xfrm>
      </p:grpSpPr>
      <p:sp>
        <p:nvSpPr>
          <p:cNvPr id="120" name="Google Shape;120;p4"/>
          <p:cNvSpPr/>
          <p:nvPr/>
        </p:nvSpPr>
        <p:spPr>
          <a:xfrm>
            <a:off x="0" y="0"/>
            <a:ext cx="3335785" cy="5143496"/>
          </a:xfrm>
          <a:prstGeom prst="rect">
            <a:avLst/>
          </a:prstGeom>
          <a:solidFill>
            <a:srgbClr val="FCF9F4"/>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8F4EE"/>
              </a:solidFill>
              <a:latin typeface="Calibri"/>
              <a:ea typeface="Calibri"/>
              <a:cs typeface="Calibri"/>
              <a:sym typeface="Calibri"/>
            </a:endParaRPr>
          </a:p>
        </p:txBody>
      </p:sp>
      <p:sp>
        <p:nvSpPr>
          <p:cNvPr id="121" name="Google Shape;121;p4"/>
          <p:cNvSpPr/>
          <p:nvPr/>
        </p:nvSpPr>
        <p:spPr>
          <a:xfrm>
            <a:off x="3289177" y="0"/>
            <a:ext cx="5854823" cy="5143496"/>
          </a:xfrm>
          <a:prstGeom prst="rect">
            <a:avLst/>
          </a:prstGeom>
          <a:solidFill>
            <a:srgbClr val="21864A"/>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8F4EE"/>
              </a:solidFill>
              <a:latin typeface="Calibri"/>
              <a:ea typeface="Calibri"/>
              <a:cs typeface="Calibri"/>
              <a:sym typeface="Calibri"/>
            </a:endParaRPr>
          </a:p>
        </p:txBody>
      </p:sp>
      <p:sp>
        <p:nvSpPr>
          <p:cNvPr id="122" name="Google Shape;122;p4"/>
          <p:cNvSpPr txBox="1"/>
          <p:nvPr/>
        </p:nvSpPr>
        <p:spPr>
          <a:xfrm>
            <a:off x="403934" y="1207894"/>
            <a:ext cx="2978400" cy="300000"/>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1500"/>
              <a:buFont typeface="Arial"/>
              <a:buNone/>
            </a:pPr>
            <a:r>
              <a:rPr b="0" i="0" lang="en" sz="1500" u="none" cap="none" strike="noStrike">
                <a:solidFill>
                  <a:schemeClr val="dk1"/>
                </a:solidFill>
                <a:latin typeface="Lexend"/>
                <a:ea typeface="Lexend"/>
                <a:cs typeface="Lexend"/>
                <a:sym typeface="Lexend"/>
              </a:rPr>
              <a:t>Image Gallery</a:t>
            </a:r>
            <a:endParaRPr b="0" i="0" sz="1500" u="none" cap="none" strike="noStrike">
              <a:solidFill>
                <a:schemeClr val="dk1"/>
              </a:solidFill>
              <a:latin typeface="Lexend"/>
              <a:ea typeface="Lexend"/>
              <a:cs typeface="Lexend"/>
              <a:sym typeface="Lexend"/>
            </a:endParaRPr>
          </a:p>
        </p:txBody>
      </p:sp>
      <p:sp>
        <p:nvSpPr>
          <p:cNvPr id="123" name="Google Shape;123;p4"/>
          <p:cNvSpPr txBox="1"/>
          <p:nvPr/>
        </p:nvSpPr>
        <p:spPr>
          <a:xfrm>
            <a:off x="403934" y="1609229"/>
            <a:ext cx="2190000" cy="780600"/>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Clr>
                <a:srgbClr val="000000"/>
              </a:buClr>
              <a:buSzPts val="800"/>
              <a:buFont typeface="Arial"/>
              <a:buNone/>
            </a:pPr>
            <a:r>
              <a:rPr b="0" i="0" lang="en" sz="800" u="none" cap="none" strike="noStrike">
                <a:solidFill>
                  <a:schemeClr val="dk1"/>
                </a:solidFill>
                <a:latin typeface="Lexend"/>
                <a:ea typeface="Lexend"/>
                <a:cs typeface="Lexend"/>
                <a:sym typeface="Lexend"/>
              </a:rPr>
              <a:t>Lorem ipsum dolor sit amet, consectetur adipiscing elit. Pellentesque scelerisque malesuada libero a pellentesque. Morbi orci dui, fermentum eget lectus ornare, viverra dignissim risus. Donec lacinia neque vulputate mollis metus placerat. </a:t>
            </a:r>
            <a:endParaRPr b="0" i="0" sz="800" u="none" cap="none" strike="noStrike">
              <a:solidFill>
                <a:schemeClr val="dk1"/>
              </a:solidFill>
              <a:latin typeface="Lexend"/>
              <a:ea typeface="Lexend"/>
              <a:cs typeface="Lexend"/>
              <a:sym typeface="Lexend"/>
            </a:endParaRPr>
          </a:p>
        </p:txBody>
      </p:sp>
      <p:pic>
        <p:nvPicPr>
          <p:cNvPr id="124" name="Google Shape;124;p4"/>
          <p:cNvPicPr preferRelativeResize="0"/>
          <p:nvPr>
            <p:ph idx="2" type="pic"/>
          </p:nvPr>
        </p:nvPicPr>
        <p:blipFill rotWithShape="1">
          <a:blip r:embed="rId3">
            <a:alphaModFix/>
          </a:blip>
          <a:srcRect b="0" l="10548" r="10548" t="0"/>
          <a:stretch/>
        </p:blipFill>
        <p:spPr>
          <a:xfrm>
            <a:off x="3793331" y="1047750"/>
            <a:ext cx="1580100" cy="1126200"/>
          </a:xfrm>
          <a:prstGeom prst="roundRect">
            <a:avLst>
              <a:gd fmla="val 16667" name="adj"/>
            </a:avLst>
          </a:prstGeom>
          <a:solidFill>
            <a:srgbClr val="F2F2F2"/>
          </a:solidFill>
          <a:ln>
            <a:noFill/>
          </a:ln>
        </p:spPr>
      </p:pic>
      <p:pic>
        <p:nvPicPr>
          <p:cNvPr id="125" name="Google Shape;125;p4"/>
          <p:cNvPicPr preferRelativeResize="0"/>
          <p:nvPr>
            <p:ph idx="3" type="pic"/>
          </p:nvPr>
        </p:nvPicPr>
        <p:blipFill rotWithShape="1">
          <a:blip r:embed="rId3">
            <a:alphaModFix/>
          </a:blip>
          <a:srcRect b="0" l="10548" r="10548" t="0"/>
          <a:stretch/>
        </p:blipFill>
        <p:spPr>
          <a:xfrm>
            <a:off x="5476875" y="1047749"/>
            <a:ext cx="1580100" cy="1126200"/>
          </a:xfrm>
          <a:prstGeom prst="roundRect">
            <a:avLst>
              <a:gd fmla="val 16667" name="adj"/>
            </a:avLst>
          </a:prstGeom>
          <a:solidFill>
            <a:srgbClr val="F2F2F2"/>
          </a:solidFill>
          <a:ln>
            <a:noFill/>
          </a:ln>
        </p:spPr>
      </p:pic>
      <p:pic>
        <p:nvPicPr>
          <p:cNvPr id="126" name="Google Shape;126;p4"/>
          <p:cNvPicPr preferRelativeResize="0"/>
          <p:nvPr>
            <p:ph idx="4" type="pic"/>
          </p:nvPr>
        </p:nvPicPr>
        <p:blipFill rotWithShape="1">
          <a:blip r:embed="rId3">
            <a:alphaModFix/>
          </a:blip>
          <a:srcRect b="0" l="10548" r="10548" t="0"/>
          <a:stretch/>
        </p:blipFill>
        <p:spPr>
          <a:xfrm>
            <a:off x="7160419" y="1047749"/>
            <a:ext cx="1580100" cy="1126200"/>
          </a:xfrm>
          <a:prstGeom prst="roundRect">
            <a:avLst>
              <a:gd fmla="val 16667" name="adj"/>
            </a:avLst>
          </a:prstGeom>
          <a:solidFill>
            <a:srgbClr val="F2F2F2"/>
          </a:solidFill>
          <a:ln>
            <a:noFill/>
          </a:ln>
        </p:spPr>
      </p:pic>
      <p:pic>
        <p:nvPicPr>
          <p:cNvPr id="127" name="Google Shape;127;p4"/>
          <p:cNvPicPr preferRelativeResize="0"/>
          <p:nvPr>
            <p:ph idx="5" type="pic"/>
          </p:nvPr>
        </p:nvPicPr>
        <p:blipFill rotWithShape="1">
          <a:blip r:embed="rId3">
            <a:alphaModFix/>
          </a:blip>
          <a:srcRect b="0" l="10548" r="10548" t="0"/>
          <a:stretch/>
        </p:blipFill>
        <p:spPr>
          <a:xfrm>
            <a:off x="3793331" y="2281238"/>
            <a:ext cx="1580100" cy="1126200"/>
          </a:xfrm>
          <a:prstGeom prst="roundRect">
            <a:avLst>
              <a:gd fmla="val 16667" name="adj"/>
            </a:avLst>
          </a:prstGeom>
          <a:solidFill>
            <a:srgbClr val="F2F2F2"/>
          </a:solidFill>
          <a:ln>
            <a:noFill/>
          </a:ln>
        </p:spPr>
      </p:pic>
      <p:pic>
        <p:nvPicPr>
          <p:cNvPr id="128" name="Google Shape;128;p4"/>
          <p:cNvPicPr preferRelativeResize="0"/>
          <p:nvPr>
            <p:ph idx="6" type="pic"/>
          </p:nvPr>
        </p:nvPicPr>
        <p:blipFill rotWithShape="1">
          <a:blip r:embed="rId3">
            <a:alphaModFix/>
          </a:blip>
          <a:srcRect b="0" l="10548" r="10548" t="0"/>
          <a:stretch/>
        </p:blipFill>
        <p:spPr>
          <a:xfrm>
            <a:off x="5476875" y="2281237"/>
            <a:ext cx="1580100" cy="1126200"/>
          </a:xfrm>
          <a:prstGeom prst="roundRect">
            <a:avLst>
              <a:gd fmla="val 16667" name="adj"/>
            </a:avLst>
          </a:prstGeom>
          <a:solidFill>
            <a:srgbClr val="F2F2F2"/>
          </a:solidFill>
          <a:ln>
            <a:noFill/>
          </a:ln>
        </p:spPr>
      </p:pic>
      <p:pic>
        <p:nvPicPr>
          <p:cNvPr id="129" name="Google Shape;129;p4"/>
          <p:cNvPicPr preferRelativeResize="0"/>
          <p:nvPr>
            <p:ph idx="7" type="pic"/>
          </p:nvPr>
        </p:nvPicPr>
        <p:blipFill rotWithShape="1">
          <a:blip r:embed="rId3">
            <a:alphaModFix/>
          </a:blip>
          <a:srcRect b="0" l="10548" r="10548" t="0"/>
          <a:stretch/>
        </p:blipFill>
        <p:spPr>
          <a:xfrm>
            <a:off x="7160419" y="2281237"/>
            <a:ext cx="1580100" cy="1126200"/>
          </a:xfrm>
          <a:prstGeom prst="roundRect">
            <a:avLst>
              <a:gd fmla="val 16667" name="adj"/>
            </a:avLst>
          </a:prstGeom>
          <a:solidFill>
            <a:srgbClr val="F2F2F2"/>
          </a:solidFill>
          <a:ln>
            <a:noFill/>
          </a:ln>
        </p:spPr>
      </p:pic>
      <p:pic>
        <p:nvPicPr>
          <p:cNvPr id="130" name="Google Shape;130;p4"/>
          <p:cNvPicPr preferRelativeResize="0"/>
          <p:nvPr>
            <p:ph idx="8" type="pic"/>
          </p:nvPr>
        </p:nvPicPr>
        <p:blipFill rotWithShape="1">
          <a:blip r:embed="rId4">
            <a:alphaModFix/>
          </a:blip>
          <a:srcRect b="0" l="3959" r="3968" t="0"/>
          <a:stretch/>
        </p:blipFill>
        <p:spPr>
          <a:xfrm>
            <a:off x="3793331" y="3514724"/>
            <a:ext cx="1580100" cy="1126200"/>
          </a:xfrm>
          <a:prstGeom prst="roundRect">
            <a:avLst>
              <a:gd fmla="val 16667" name="adj"/>
            </a:avLst>
          </a:prstGeom>
          <a:solidFill>
            <a:srgbClr val="F2F2F2"/>
          </a:solidFill>
          <a:ln>
            <a:noFill/>
          </a:ln>
        </p:spPr>
      </p:pic>
      <p:pic>
        <p:nvPicPr>
          <p:cNvPr id="131" name="Google Shape;131;p4"/>
          <p:cNvPicPr preferRelativeResize="0"/>
          <p:nvPr>
            <p:ph idx="9" type="pic"/>
          </p:nvPr>
        </p:nvPicPr>
        <p:blipFill rotWithShape="1">
          <a:blip r:embed="rId3">
            <a:alphaModFix/>
          </a:blip>
          <a:srcRect b="19322" l="0" r="0" t="19322"/>
          <a:stretch/>
        </p:blipFill>
        <p:spPr>
          <a:xfrm>
            <a:off x="5476875" y="3514724"/>
            <a:ext cx="3263400" cy="1126200"/>
          </a:xfrm>
          <a:prstGeom prst="roundRect">
            <a:avLst>
              <a:gd fmla="val 16667" name="adj"/>
            </a:avLst>
          </a:prstGeom>
          <a:solidFill>
            <a:srgbClr val="F2F2F2"/>
          </a:solidFill>
          <a:ln>
            <a:noFill/>
          </a:ln>
        </p:spPr>
      </p:pic>
      <p:pic>
        <p:nvPicPr>
          <p:cNvPr id="132" name="Google Shape;132;p4"/>
          <p:cNvPicPr preferRelativeResize="0"/>
          <p:nvPr/>
        </p:nvPicPr>
        <p:blipFill rotWithShape="1">
          <a:blip r:embed="rId5">
            <a:alphaModFix/>
          </a:blip>
          <a:srcRect b="0" l="0" r="0" t="0"/>
          <a:stretch/>
        </p:blipFill>
        <p:spPr>
          <a:xfrm>
            <a:off x="-95827" y="2491148"/>
            <a:ext cx="3715277" cy="3715277"/>
          </a:xfrm>
          <a:prstGeom prst="rect">
            <a:avLst/>
          </a:prstGeom>
          <a:noFill/>
          <a:ln>
            <a:noFill/>
          </a:ln>
        </p:spPr>
      </p:pic>
    </p:spTree>
  </p:cSld>
  <p:clrMapOvr>
    <a:masterClrMapping/>
  </p:clrMapOvr>
  <mc:AlternateContent>
    <mc:Choice Requires="p14">
      <p:transition spd="slow" p14:dur="700">
        <p:fade/>
      </p:transition>
    </mc:Choice>
    <mc:Fallback>
      <p:transition spd="slow">
        <p:fade/>
      </p:transition>
    </mc:Fallback>
  </mc:AlternateContent>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071912"/>
        </a:solidFill>
      </p:bgPr>
    </p:bg>
    <p:spTree>
      <p:nvGrpSpPr>
        <p:cNvPr id="136" name="Shape 136"/>
        <p:cNvGrpSpPr/>
        <p:nvPr/>
      </p:nvGrpSpPr>
      <p:grpSpPr>
        <a:xfrm>
          <a:off x="0" y="0"/>
          <a:ext cx="0" cy="0"/>
          <a:chOff x="0" y="0"/>
          <a:chExt cx="0" cy="0"/>
        </a:xfrm>
      </p:grpSpPr>
      <p:sp>
        <p:nvSpPr>
          <p:cNvPr id="137" name="Google Shape;137;p5"/>
          <p:cNvSpPr txBox="1"/>
          <p:nvPr/>
        </p:nvSpPr>
        <p:spPr>
          <a:xfrm>
            <a:off x="453876" y="699850"/>
            <a:ext cx="2840100" cy="438600"/>
          </a:xfrm>
          <a:prstGeom prst="rect">
            <a:avLst/>
          </a:prstGeom>
          <a:noFill/>
          <a:ln>
            <a:noFill/>
          </a:ln>
        </p:spPr>
        <p:txBody>
          <a:bodyPr anchorCtr="0" anchor="t" bIns="34275" lIns="68575" spcFirstLastPara="1" rIns="68575" wrap="square" tIns="34275">
            <a:noAutofit/>
          </a:bodyPr>
          <a:lstStyle/>
          <a:p>
            <a:pPr indent="-381000" lvl="0" marL="457200" marR="0" rtl="0" algn="l">
              <a:lnSpc>
                <a:spcPct val="100000"/>
              </a:lnSpc>
              <a:spcBef>
                <a:spcPts val="0"/>
              </a:spcBef>
              <a:spcAft>
                <a:spcPts val="0"/>
              </a:spcAft>
              <a:buClr>
                <a:srgbClr val="F2F2F2"/>
              </a:buClr>
              <a:buSzPts val="2400"/>
              <a:buFont typeface="Spectral"/>
              <a:buChar char="-"/>
            </a:pPr>
            <a:r>
              <a:rPr b="0" i="1" lang="en" sz="2400" u="none" cap="none" strike="noStrike">
                <a:solidFill>
                  <a:srgbClr val="F2F2F2"/>
                </a:solidFill>
                <a:latin typeface="Spectral"/>
                <a:ea typeface="Spectral"/>
                <a:cs typeface="Spectral"/>
                <a:sym typeface="Spectral"/>
              </a:rPr>
              <a:t>Maya Angelou</a:t>
            </a:r>
            <a:endParaRPr b="0" i="1" sz="2400" u="none" cap="none" strike="noStrike">
              <a:solidFill>
                <a:srgbClr val="F2F2F2"/>
              </a:solidFill>
              <a:latin typeface="Spectral"/>
              <a:ea typeface="Spectral"/>
              <a:cs typeface="Spectral"/>
              <a:sym typeface="Spectral"/>
            </a:endParaRPr>
          </a:p>
        </p:txBody>
      </p:sp>
      <p:sp>
        <p:nvSpPr>
          <p:cNvPr id="138" name="Google Shape;138;p5"/>
          <p:cNvSpPr/>
          <p:nvPr/>
        </p:nvSpPr>
        <p:spPr>
          <a:xfrm>
            <a:off x="2150614" y="1471474"/>
            <a:ext cx="6238783" cy="2909656"/>
          </a:xfrm>
          <a:prstGeom prst="rect">
            <a:avLst/>
          </a:prstGeom>
          <a:solidFill>
            <a:srgbClr val="F8F4EE"/>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Calibri"/>
              <a:ea typeface="Calibri"/>
              <a:cs typeface="Calibri"/>
              <a:sym typeface="Calibri"/>
            </a:endParaRPr>
          </a:p>
        </p:txBody>
      </p:sp>
      <p:sp>
        <p:nvSpPr>
          <p:cNvPr id="139" name="Google Shape;139;p5"/>
          <p:cNvSpPr txBox="1"/>
          <p:nvPr/>
        </p:nvSpPr>
        <p:spPr>
          <a:xfrm>
            <a:off x="2577854" y="1803138"/>
            <a:ext cx="5471973" cy="2100575"/>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3300"/>
              <a:buFont typeface="Arial"/>
              <a:buNone/>
            </a:pPr>
            <a:r>
              <a:rPr b="0" i="0" lang="en" sz="2800" u="none" cap="none" strike="noStrike">
                <a:solidFill>
                  <a:srgbClr val="071912"/>
                </a:solidFill>
                <a:latin typeface="Lexend Light"/>
                <a:ea typeface="Lexend Light"/>
                <a:cs typeface="Lexend Light"/>
                <a:sym typeface="Lexend Light"/>
              </a:rPr>
              <a:t>My mission in life is not merely to survive, but to thrive; and to do so with </a:t>
            </a:r>
            <a:r>
              <a:rPr b="0" i="0" lang="en" sz="2800" u="none" cap="none" strike="noStrike">
                <a:solidFill>
                  <a:srgbClr val="FCF9F4"/>
                </a:solidFill>
                <a:highlight>
                  <a:srgbClr val="21864A"/>
                </a:highlight>
                <a:latin typeface="Lexend Light"/>
                <a:ea typeface="Lexend Light"/>
                <a:cs typeface="Lexend Light"/>
                <a:sym typeface="Lexend Light"/>
              </a:rPr>
              <a:t>some passion, </a:t>
            </a:r>
            <a:r>
              <a:rPr b="0" i="0" lang="en" sz="2800" u="none" cap="none" strike="noStrike">
                <a:solidFill>
                  <a:srgbClr val="071912"/>
                </a:solidFill>
                <a:latin typeface="Lexend Light"/>
                <a:ea typeface="Lexend Light"/>
                <a:cs typeface="Lexend Light"/>
                <a:sym typeface="Lexend Light"/>
              </a:rPr>
              <a:t>some compassion, some humor, and </a:t>
            </a:r>
            <a:r>
              <a:rPr b="0" i="0" lang="en" sz="2800" u="none" cap="none" strike="noStrike">
                <a:solidFill>
                  <a:srgbClr val="FCF9F4"/>
                </a:solidFill>
                <a:highlight>
                  <a:srgbClr val="21864A"/>
                </a:highlight>
                <a:latin typeface="Lexend Light"/>
                <a:ea typeface="Lexend Light"/>
                <a:cs typeface="Lexend Light"/>
                <a:sym typeface="Lexend Light"/>
              </a:rPr>
              <a:t>some style.</a:t>
            </a:r>
            <a:endParaRPr b="0" i="0" sz="2800" u="none" cap="none" strike="noStrike">
              <a:solidFill>
                <a:srgbClr val="FCF9F4"/>
              </a:solidFill>
              <a:highlight>
                <a:srgbClr val="21864A"/>
              </a:highlight>
              <a:latin typeface="Lexend Light"/>
              <a:ea typeface="Lexend Light"/>
              <a:cs typeface="Lexend Light"/>
              <a:sym typeface="Lexend Light"/>
            </a:endParaRPr>
          </a:p>
        </p:txBody>
      </p:sp>
      <p:pic>
        <p:nvPicPr>
          <p:cNvPr id="140" name="Google Shape;140;p5"/>
          <p:cNvPicPr preferRelativeResize="0"/>
          <p:nvPr/>
        </p:nvPicPr>
        <p:blipFill rotWithShape="1">
          <a:blip r:embed="rId3">
            <a:alphaModFix/>
          </a:blip>
          <a:srcRect b="0" l="0" r="0" t="0"/>
          <a:stretch/>
        </p:blipFill>
        <p:spPr>
          <a:xfrm>
            <a:off x="8021825" y="190650"/>
            <a:ext cx="887794" cy="532875"/>
          </a:xfrm>
          <a:prstGeom prst="rect">
            <a:avLst/>
          </a:prstGeom>
          <a:noFill/>
          <a:ln>
            <a:noFill/>
          </a:ln>
        </p:spPr>
      </p:pic>
    </p:spTree>
  </p:cSld>
  <p:clrMapOvr>
    <a:masterClrMapping/>
  </p:clrMapOvr>
  <mc:AlternateContent>
    <mc:Choice Requires="p14">
      <p:transition spd="slow" p14:dur="700">
        <p:fade/>
      </p:transition>
    </mc:Choice>
    <mc:Fallback>
      <p:transition spd="slow">
        <p:fade/>
      </p:transition>
    </mc:Fallback>
  </mc:AlternateContent>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4" name="Shape 144"/>
        <p:cNvGrpSpPr/>
        <p:nvPr/>
      </p:nvGrpSpPr>
      <p:grpSpPr>
        <a:xfrm>
          <a:off x="0" y="0"/>
          <a:ext cx="0" cy="0"/>
          <a:chOff x="0" y="0"/>
          <a:chExt cx="0" cy="0"/>
        </a:xfrm>
      </p:grpSpPr>
      <p:pic>
        <p:nvPicPr>
          <p:cNvPr id="145" name="Google Shape;145;p6"/>
          <p:cNvPicPr preferRelativeResize="0"/>
          <p:nvPr/>
        </p:nvPicPr>
        <p:blipFill rotWithShape="1">
          <a:blip r:embed="rId3">
            <a:alphaModFix/>
          </a:blip>
          <a:srcRect b="0" l="0" r="0" t="0"/>
          <a:stretch/>
        </p:blipFill>
        <p:spPr>
          <a:xfrm>
            <a:off x="5321800" y="145300"/>
            <a:ext cx="5085972" cy="5085952"/>
          </a:xfrm>
          <a:prstGeom prst="rect">
            <a:avLst/>
          </a:prstGeom>
          <a:noFill/>
          <a:ln>
            <a:noFill/>
          </a:ln>
        </p:spPr>
      </p:pic>
      <p:sp>
        <p:nvSpPr>
          <p:cNvPr id="146" name="Google Shape;146;p6"/>
          <p:cNvSpPr/>
          <p:nvPr/>
        </p:nvSpPr>
        <p:spPr>
          <a:xfrm>
            <a:off x="0" y="0"/>
            <a:ext cx="3389050" cy="5143500"/>
          </a:xfrm>
          <a:prstGeom prst="rect">
            <a:avLst/>
          </a:prstGeom>
          <a:solidFill>
            <a:srgbClr val="21864A"/>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Calibri"/>
              <a:ea typeface="Calibri"/>
              <a:cs typeface="Calibri"/>
              <a:sym typeface="Calibri"/>
            </a:endParaRPr>
          </a:p>
        </p:txBody>
      </p:sp>
      <p:sp>
        <p:nvSpPr>
          <p:cNvPr id="147" name="Google Shape;147;p6"/>
          <p:cNvSpPr txBox="1"/>
          <p:nvPr/>
        </p:nvSpPr>
        <p:spPr>
          <a:xfrm>
            <a:off x="545976" y="842659"/>
            <a:ext cx="1342800" cy="392400"/>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1100"/>
              <a:buFont typeface="Arial"/>
              <a:buNone/>
            </a:pPr>
            <a:r>
              <a:rPr b="0" i="0" lang="en" sz="1100" u="none" cap="none" strike="noStrike">
                <a:solidFill>
                  <a:srgbClr val="F8F4EE"/>
                </a:solidFill>
                <a:latin typeface="Lexend"/>
                <a:ea typeface="Lexend"/>
                <a:cs typeface="Lexend"/>
                <a:sym typeface="Lexend"/>
              </a:rPr>
              <a:t>Main </a:t>
            </a:r>
            <a:endParaRPr b="0" i="0" sz="1100" u="none" cap="none" strike="noStrike">
              <a:solidFill>
                <a:srgbClr val="F8F4EE"/>
              </a:solidFill>
              <a:latin typeface="Lexend"/>
              <a:ea typeface="Lexend"/>
              <a:cs typeface="Lexend"/>
              <a:sym typeface="Lexend"/>
            </a:endParaRPr>
          </a:p>
          <a:p>
            <a:pPr indent="0" lvl="0" marL="0" marR="0" rtl="0" algn="l">
              <a:lnSpc>
                <a:spcPct val="100000"/>
              </a:lnSpc>
              <a:spcBef>
                <a:spcPts val="0"/>
              </a:spcBef>
              <a:spcAft>
                <a:spcPts val="0"/>
              </a:spcAft>
              <a:buClr>
                <a:srgbClr val="000000"/>
              </a:buClr>
              <a:buSzPts val="1100"/>
              <a:buFont typeface="Arial"/>
              <a:buNone/>
            </a:pPr>
            <a:r>
              <a:rPr b="0" i="0" lang="en" sz="1100" u="none" cap="none" strike="noStrike">
                <a:solidFill>
                  <a:srgbClr val="F8F4EE"/>
                </a:solidFill>
                <a:latin typeface="Lexend"/>
                <a:ea typeface="Lexend"/>
                <a:cs typeface="Lexend"/>
                <a:sym typeface="Lexend"/>
              </a:rPr>
              <a:t>Heading</a:t>
            </a:r>
            <a:endParaRPr b="0" i="0" sz="1100" u="none" cap="none" strike="noStrike">
              <a:solidFill>
                <a:srgbClr val="F8F4EE"/>
              </a:solidFill>
              <a:latin typeface="Lexend"/>
              <a:ea typeface="Lexend"/>
              <a:cs typeface="Lexend"/>
              <a:sym typeface="Lexend"/>
            </a:endParaRPr>
          </a:p>
        </p:txBody>
      </p:sp>
      <p:sp>
        <p:nvSpPr>
          <p:cNvPr id="148" name="Google Shape;148;p6"/>
          <p:cNvSpPr txBox="1"/>
          <p:nvPr/>
        </p:nvSpPr>
        <p:spPr>
          <a:xfrm>
            <a:off x="545975" y="1520050"/>
            <a:ext cx="1342800" cy="492000"/>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Clr>
                <a:srgbClr val="000000"/>
              </a:buClr>
              <a:buSzPts val="800"/>
              <a:buFont typeface="Arial"/>
              <a:buNone/>
            </a:pPr>
            <a:r>
              <a:rPr b="0" i="0" lang="en" sz="800" u="none" cap="none" strike="noStrike">
                <a:solidFill>
                  <a:srgbClr val="F8F4EE"/>
                </a:solidFill>
                <a:latin typeface="Lexend"/>
                <a:ea typeface="Lexend"/>
                <a:cs typeface="Lexend"/>
                <a:sym typeface="Lexend"/>
              </a:rPr>
              <a:t>Pellentesque scelerisque malesuada libero a pellentesque.</a:t>
            </a:r>
            <a:endParaRPr b="0" i="0" sz="800" u="none" cap="none" strike="noStrike">
              <a:solidFill>
                <a:srgbClr val="F8F4EE"/>
              </a:solidFill>
              <a:latin typeface="Lexend"/>
              <a:ea typeface="Lexend"/>
              <a:cs typeface="Lexend"/>
              <a:sym typeface="Lexend"/>
            </a:endParaRPr>
          </a:p>
        </p:txBody>
      </p:sp>
      <p:sp>
        <p:nvSpPr>
          <p:cNvPr id="149" name="Google Shape;149;p6"/>
          <p:cNvSpPr txBox="1"/>
          <p:nvPr/>
        </p:nvSpPr>
        <p:spPr>
          <a:xfrm>
            <a:off x="6631626" y="4209650"/>
            <a:ext cx="1554300" cy="492000"/>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Clr>
                <a:srgbClr val="000000"/>
              </a:buClr>
              <a:buSzPts val="800"/>
              <a:buFont typeface="Arial"/>
              <a:buNone/>
            </a:pPr>
            <a:r>
              <a:rPr b="0" i="0" lang="en" sz="800" u="none" cap="none" strike="noStrike">
                <a:solidFill>
                  <a:schemeClr val="dk1"/>
                </a:solidFill>
                <a:latin typeface="Lexend"/>
                <a:ea typeface="Lexend"/>
                <a:cs typeface="Lexend"/>
                <a:sym typeface="Lexend"/>
              </a:rPr>
              <a:t>Lorem ipsum dolor sit amet, consectetur adipiscing elit. Pellentesque scelerisqu</a:t>
            </a:r>
            <a:endParaRPr b="0" i="0" sz="800" u="none" cap="none" strike="noStrike">
              <a:solidFill>
                <a:schemeClr val="dk1"/>
              </a:solidFill>
              <a:latin typeface="Lexend"/>
              <a:ea typeface="Lexend"/>
              <a:cs typeface="Lexend"/>
              <a:sym typeface="Lexend"/>
            </a:endParaRPr>
          </a:p>
        </p:txBody>
      </p:sp>
      <p:pic>
        <p:nvPicPr>
          <p:cNvPr id="150" name="Google Shape;150;p6"/>
          <p:cNvPicPr preferRelativeResize="0"/>
          <p:nvPr/>
        </p:nvPicPr>
        <p:blipFill rotWithShape="1">
          <a:blip r:embed="rId4">
            <a:alphaModFix/>
          </a:blip>
          <a:srcRect b="0" l="0" r="0" t="0"/>
          <a:stretch/>
        </p:blipFill>
        <p:spPr>
          <a:xfrm>
            <a:off x="8021795" y="190650"/>
            <a:ext cx="887849" cy="532878"/>
          </a:xfrm>
          <a:prstGeom prst="rect">
            <a:avLst/>
          </a:prstGeom>
          <a:noFill/>
          <a:ln>
            <a:noFill/>
          </a:ln>
        </p:spPr>
      </p:pic>
      <p:sp>
        <p:nvSpPr>
          <p:cNvPr id="151" name="Google Shape;151;p6"/>
          <p:cNvSpPr/>
          <p:nvPr/>
        </p:nvSpPr>
        <p:spPr>
          <a:xfrm>
            <a:off x="2527975" y="842650"/>
            <a:ext cx="3699000" cy="3939600"/>
          </a:xfrm>
          <a:prstGeom prst="rect">
            <a:avLst/>
          </a:prstGeom>
          <a:solidFill>
            <a:srgbClr val="07191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2" name="Google Shape;152;p6"/>
          <p:cNvSpPr txBox="1"/>
          <p:nvPr/>
        </p:nvSpPr>
        <p:spPr>
          <a:xfrm>
            <a:off x="2845906" y="1713861"/>
            <a:ext cx="3078300" cy="1915800"/>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chemeClr val="dk1"/>
              </a:buClr>
              <a:buSzPts val="1100"/>
              <a:buFont typeface="Arial"/>
              <a:buNone/>
            </a:pPr>
            <a:r>
              <a:rPr b="0" i="1" lang="en" sz="3000" u="none" cap="none" strike="noStrike">
                <a:solidFill>
                  <a:srgbClr val="FCF9F4"/>
                </a:solidFill>
                <a:latin typeface="Spectral"/>
                <a:ea typeface="Spectral"/>
                <a:cs typeface="Spectral"/>
                <a:sym typeface="Spectral"/>
              </a:rPr>
              <a:t>People may hear your words, but they feel your attitude.</a:t>
            </a:r>
            <a:endParaRPr b="0" i="1" sz="3000" u="none" cap="none" strike="noStrike">
              <a:solidFill>
                <a:srgbClr val="FCF9F4"/>
              </a:solidFill>
              <a:latin typeface="Spectral"/>
              <a:ea typeface="Spectral"/>
              <a:cs typeface="Spectral"/>
              <a:sym typeface="Spectral"/>
            </a:endParaRPr>
          </a:p>
        </p:txBody>
      </p:sp>
    </p:spTree>
  </p:cSld>
  <p:clrMapOvr>
    <a:masterClrMapping/>
  </p:clrMapOvr>
  <mc:AlternateContent>
    <mc:Choice Requires="p14">
      <p:transition spd="slow" p14:dur="700">
        <p:fade/>
      </p:transition>
    </mc:Choice>
    <mc:Fallback>
      <p:transition spd="slow">
        <p:fade/>
      </p:transition>
    </mc:Fallback>
  </mc:AlternateContent>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accent1"/>
        </a:solidFill>
      </p:bgPr>
    </p:bg>
    <p:spTree>
      <p:nvGrpSpPr>
        <p:cNvPr id="156" name="Shape 156"/>
        <p:cNvGrpSpPr/>
        <p:nvPr/>
      </p:nvGrpSpPr>
      <p:grpSpPr>
        <a:xfrm>
          <a:off x="0" y="0"/>
          <a:ext cx="0" cy="0"/>
          <a:chOff x="0" y="0"/>
          <a:chExt cx="0" cy="0"/>
        </a:xfrm>
      </p:grpSpPr>
      <p:sp>
        <p:nvSpPr>
          <p:cNvPr id="157" name="Google Shape;157;p7"/>
          <p:cNvSpPr/>
          <p:nvPr/>
        </p:nvSpPr>
        <p:spPr>
          <a:xfrm>
            <a:off x="-1" y="0"/>
            <a:ext cx="9144000" cy="5143500"/>
          </a:xfrm>
          <a:prstGeom prst="rect">
            <a:avLst/>
          </a:prstGeom>
          <a:solidFill>
            <a:srgbClr val="FCF9F4"/>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Calibri"/>
              <a:ea typeface="Calibri"/>
              <a:cs typeface="Calibri"/>
              <a:sym typeface="Calibri"/>
            </a:endParaRPr>
          </a:p>
        </p:txBody>
      </p:sp>
      <p:sp>
        <p:nvSpPr>
          <p:cNvPr id="158" name="Google Shape;158;p7"/>
          <p:cNvSpPr txBox="1"/>
          <p:nvPr/>
        </p:nvSpPr>
        <p:spPr>
          <a:xfrm>
            <a:off x="1925395" y="1217997"/>
            <a:ext cx="2560200" cy="900300"/>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1800"/>
              <a:buFont typeface="Arial"/>
              <a:buNone/>
            </a:pPr>
            <a:r>
              <a:rPr b="0" i="0" lang="en" sz="1800" u="none" cap="none" strike="noStrike">
                <a:solidFill>
                  <a:schemeClr val="dk1"/>
                </a:solidFill>
                <a:latin typeface="Lexend Medium"/>
                <a:ea typeface="Lexend Medium"/>
                <a:cs typeface="Lexend Medium"/>
                <a:sym typeface="Lexend Medium"/>
              </a:rPr>
              <a:t>Main heading here</a:t>
            </a:r>
            <a:endParaRPr b="0" i="0" sz="1800" u="none" cap="none" strike="noStrike">
              <a:solidFill>
                <a:schemeClr val="dk1"/>
              </a:solidFill>
              <a:latin typeface="Lexend Medium"/>
              <a:ea typeface="Lexend Medium"/>
              <a:cs typeface="Lexend Medium"/>
              <a:sym typeface="Lexend Medium"/>
            </a:endParaRPr>
          </a:p>
        </p:txBody>
      </p:sp>
      <p:sp>
        <p:nvSpPr>
          <p:cNvPr id="159" name="Google Shape;159;p7"/>
          <p:cNvSpPr txBox="1"/>
          <p:nvPr/>
        </p:nvSpPr>
        <p:spPr>
          <a:xfrm>
            <a:off x="1925400" y="1746325"/>
            <a:ext cx="2646600" cy="1646100"/>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Clr>
                <a:srgbClr val="000000"/>
              </a:buClr>
              <a:buSzPts val="800"/>
              <a:buFont typeface="Arial"/>
              <a:buNone/>
            </a:pPr>
            <a:r>
              <a:rPr b="0" i="0" lang="en" sz="800" u="none" cap="none" strike="noStrike">
                <a:solidFill>
                  <a:schemeClr val="dk1"/>
                </a:solidFill>
                <a:latin typeface="Lexend Light"/>
                <a:ea typeface="Lexend Light"/>
                <a:cs typeface="Lexend Light"/>
                <a:sym typeface="Lexend Light"/>
              </a:rPr>
              <a:t>Lorem ipsum dolor sit amet, consectetur adipiscing elit. Pellentesque scelerisque malesuada libero a pellentesque. Morbi orci dui, fermentum eget lectus ornare, viverra dignissim risus. Donec lacinia neque non velit dictum tincidunt. Nulla sit amet nulla commodo, elementum sapien eu, egestas purus. </a:t>
            </a:r>
            <a:endParaRPr b="0" i="0" sz="800" u="none" cap="none" strike="noStrike">
              <a:solidFill>
                <a:schemeClr val="dk1"/>
              </a:solidFill>
              <a:latin typeface="Lexend Light"/>
              <a:ea typeface="Lexend Light"/>
              <a:cs typeface="Lexend Light"/>
              <a:sym typeface="Lexend Light"/>
            </a:endParaRPr>
          </a:p>
          <a:p>
            <a:pPr indent="0" lvl="0" marL="0" marR="0" rtl="0" algn="l">
              <a:lnSpc>
                <a:spcPct val="150000"/>
              </a:lnSpc>
              <a:spcBef>
                <a:spcPts val="0"/>
              </a:spcBef>
              <a:spcAft>
                <a:spcPts val="0"/>
              </a:spcAft>
              <a:buClr>
                <a:srgbClr val="000000"/>
              </a:buClr>
              <a:buSzPts val="800"/>
              <a:buFont typeface="Arial"/>
              <a:buNone/>
            </a:pPr>
            <a:r>
              <a:t/>
            </a:r>
            <a:endParaRPr b="0" i="0" sz="800" u="none" cap="none" strike="noStrike">
              <a:solidFill>
                <a:schemeClr val="dk1"/>
              </a:solidFill>
              <a:latin typeface="Lexend Light"/>
              <a:ea typeface="Lexend Light"/>
              <a:cs typeface="Lexend Light"/>
              <a:sym typeface="Lexend Light"/>
            </a:endParaRPr>
          </a:p>
          <a:p>
            <a:pPr indent="0" lvl="0" marL="0" marR="0" rtl="0" algn="l">
              <a:lnSpc>
                <a:spcPct val="150000"/>
              </a:lnSpc>
              <a:spcBef>
                <a:spcPts val="0"/>
              </a:spcBef>
              <a:spcAft>
                <a:spcPts val="0"/>
              </a:spcAft>
              <a:buClr>
                <a:srgbClr val="000000"/>
              </a:buClr>
              <a:buSzPts val="800"/>
              <a:buFont typeface="Arial"/>
              <a:buNone/>
            </a:pPr>
            <a:r>
              <a:rPr b="0" i="0" lang="en" sz="800" u="none" cap="none" strike="noStrike">
                <a:solidFill>
                  <a:schemeClr val="dk1"/>
                </a:solidFill>
                <a:latin typeface="Lexend Light"/>
                <a:ea typeface="Lexend Light"/>
                <a:cs typeface="Lexend Light"/>
                <a:sym typeface="Lexend Light"/>
              </a:rPr>
              <a:t>Integer dictum justo ut sapien pu amet, consectetur adipiscing elit. Pellentesque scelerisque malesuada libero a pellentesque.</a:t>
            </a:r>
            <a:endParaRPr b="0" i="0" sz="800" u="none" cap="none" strike="noStrike">
              <a:solidFill>
                <a:schemeClr val="dk1"/>
              </a:solidFill>
              <a:latin typeface="Lexend Light"/>
              <a:ea typeface="Lexend Light"/>
              <a:cs typeface="Lexend Light"/>
              <a:sym typeface="Lexend Light"/>
            </a:endParaRPr>
          </a:p>
        </p:txBody>
      </p:sp>
      <p:pic>
        <p:nvPicPr>
          <p:cNvPr id="160" name="Google Shape;160;p7"/>
          <p:cNvPicPr preferRelativeResize="0"/>
          <p:nvPr>
            <p:ph idx="2" type="pic"/>
          </p:nvPr>
        </p:nvPicPr>
        <p:blipFill rotWithShape="1">
          <a:blip r:embed="rId3">
            <a:alphaModFix/>
          </a:blip>
          <a:srcRect b="0" l="21643" r="14324" t="0"/>
          <a:stretch/>
        </p:blipFill>
        <p:spPr>
          <a:xfrm>
            <a:off x="5314950" y="1217999"/>
            <a:ext cx="4029000" cy="4129200"/>
          </a:xfrm>
          <a:prstGeom prst="roundRect">
            <a:avLst>
              <a:gd fmla="val 6248" name="adj"/>
            </a:avLst>
          </a:prstGeom>
          <a:solidFill>
            <a:srgbClr val="D8D8D8"/>
          </a:solidFill>
          <a:ln>
            <a:noFill/>
          </a:ln>
        </p:spPr>
      </p:pic>
      <p:pic>
        <p:nvPicPr>
          <p:cNvPr id="161" name="Google Shape;161;p7"/>
          <p:cNvPicPr preferRelativeResize="0"/>
          <p:nvPr/>
        </p:nvPicPr>
        <p:blipFill rotWithShape="1">
          <a:blip r:embed="rId4">
            <a:alphaModFix/>
          </a:blip>
          <a:srcRect b="0" l="0" r="0" t="0"/>
          <a:stretch/>
        </p:blipFill>
        <p:spPr>
          <a:xfrm>
            <a:off x="8021795" y="190650"/>
            <a:ext cx="887849" cy="532878"/>
          </a:xfrm>
          <a:prstGeom prst="rect">
            <a:avLst/>
          </a:prstGeom>
          <a:noFill/>
          <a:ln>
            <a:noFill/>
          </a:ln>
        </p:spPr>
      </p:pic>
      <p:pic>
        <p:nvPicPr>
          <p:cNvPr id="162" name="Google Shape;162;p7"/>
          <p:cNvPicPr preferRelativeResize="0"/>
          <p:nvPr/>
        </p:nvPicPr>
        <p:blipFill rotWithShape="1">
          <a:blip r:embed="rId5">
            <a:alphaModFix/>
          </a:blip>
          <a:srcRect b="0" l="0" r="0" t="0"/>
          <a:stretch/>
        </p:blipFill>
        <p:spPr>
          <a:xfrm>
            <a:off x="-1138125" y="2054400"/>
            <a:ext cx="5143501" cy="5143501"/>
          </a:xfrm>
          <a:prstGeom prst="rect">
            <a:avLst/>
          </a:prstGeom>
          <a:noFill/>
          <a:ln>
            <a:noFill/>
          </a:ln>
        </p:spPr>
      </p:pic>
    </p:spTree>
  </p:cSld>
  <p:clrMapOvr>
    <a:masterClrMapping/>
  </p:clrMapOvr>
  <mc:AlternateContent>
    <mc:Choice Requires="p14">
      <p:transition spd="slow" p14:dur="700">
        <p:fade/>
      </p:transition>
    </mc:Choice>
    <mc:Fallback>
      <p:transition spd="slow">
        <p:fade/>
      </p:transition>
    </mc:Fallback>
  </mc:AlternateContent>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6" name="Shape 166"/>
        <p:cNvGrpSpPr/>
        <p:nvPr/>
      </p:nvGrpSpPr>
      <p:grpSpPr>
        <a:xfrm>
          <a:off x="0" y="0"/>
          <a:ext cx="0" cy="0"/>
          <a:chOff x="0" y="0"/>
          <a:chExt cx="0" cy="0"/>
        </a:xfrm>
      </p:grpSpPr>
      <p:sp>
        <p:nvSpPr>
          <p:cNvPr id="167" name="Google Shape;167;p8"/>
          <p:cNvSpPr/>
          <p:nvPr/>
        </p:nvSpPr>
        <p:spPr>
          <a:xfrm>
            <a:off x="-1" y="0"/>
            <a:ext cx="5379868" cy="5143500"/>
          </a:xfrm>
          <a:prstGeom prst="rect">
            <a:avLst/>
          </a:prstGeom>
          <a:solidFill>
            <a:srgbClr val="21864A"/>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8F4EE"/>
              </a:solidFill>
              <a:latin typeface="Calibri"/>
              <a:ea typeface="Calibri"/>
              <a:cs typeface="Calibri"/>
              <a:sym typeface="Calibri"/>
            </a:endParaRPr>
          </a:p>
        </p:txBody>
      </p:sp>
      <p:sp>
        <p:nvSpPr>
          <p:cNvPr id="168" name="Google Shape;168;p8"/>
          <p:cNvSpPr txBox="1"/>
          <p:nvPr/>
        </p:nvSpPr>
        <p:spPr>
          <a:xfrm>
            <a:off x="1835459" y="2087694"/>
            <a:ext cx="3025200" cy="1068900"/>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Clr>
                <a:srgbClr val="000000"/>
              </a:buClr>
              <a:buSzPts val="800"/>
              <a:buFont typeface="Arial"/>
              <a:buNone/>
            </a:pPr>
            <a:r>
              <a:rPr b="0" i="0" lang="en" sz="800" u="none" cap="none" strike="noStrike">
                <a:solidFill>
                  <a:schemeClr val="lt1"/>
                </a:solidFill>
                <a:latin typeface="Lexend"/>
                <a:ea typeface="Lexend"/>
                <a:cs typeface="Lexend"/>
                <a:sym typeface="Lexend"/>
              </a:rPr>
              <a:t>Lorem ipsum dolor sit amet, consectetur adipiscing elit. Pellentesque sceleris que malesuada libero a pellentaesque. Morbi orci dui, fermentum eget lectus ornare, viverra dignissim risus. Donec lacinia nequ pellentaesque. </a:t>
            </a:r>
            <a:endParaRPr b="0" i="0" sz="800" u="none" cap="none" strike="noStrike">
              <a:solidFill>
                <a:schemeClr val="lt1"/>
              </a:solidFill>
              <a:latin typeface="Lexend"/>
              <a:ea typeface="Lexend"/>
              <a:cs typeface="Lexend"/>
              <a:sym typeface="Lexend"/>
            </a:endParaRPr>
          </a:p>
          <a:p>
            <a:pPr indent="0" lvl="0" marL="0" marR="0" rtl="0" algn="l">
              <a:lnSpc>
                <a:spcPct val="150000"/>
              </a:lnSpc>
              <a:spcBef>
                <a:spcPts val="0"/>
              </a:spcBef>
              <a:spcAft>
                <a:spcPts val="0"/>
              </a:spcAft>
              <a:buClr>
                <a:srgbClr val="000000"/>
              </a:buClr>
              <a:buSzPts val="800"/>
              <a:buFont typeface="Arial"/>
              <a:buNone/>
            </a:pPr>
            <a:r>
              <a:t/>
            </a:r>
            <a:endParaRPr b="0" i="0" sz="800" u="none" cap="none" strike="noStrike">
              <a:solidFill>
                <a:schemeClr val="lt1"/>
              </a:solidFill>
              <a:latin typeface="Lexend"/>
              <a:ea typeface="Lexend"/>
              <a:cs typeface="Lexend"/>
              <a:sym typeface="Lexend"/>
            </a:endParaRPr>
          </a:p>
          <a:p>
            <a:pPr indent="0" lvl="0" marL="0" marR="0" rtl="0" algn="l">
              <a:lnSpc>
                <a:spcPct val="150000"/>
              </a:lnSpc>
              <a:spcBef>
                <a:spcPts val="0"/>
              </a:spcBef>
              <a:spcAft>
                <a:spcPts val="0"/>
              </a:spcAft>
              <a:buClr>
                <a:srgbClr val="000000"/>
              </a:buClr>
              <a:buSzPts val="800"/>
              <a:buFont typeface="Arial"/>
              <a:buNone/>
            </a:pPr>
            <a:r>
              <a:rPr b="0" i="0" lang="en" sz="800" u="none" cap="none" strike="noStrike">
                <a:solidFill>
                  <a:schemeClr val="lt1"/>
                </a:solidFill>
                <a:latin typeface="Lexend"/>
                <a:ea typeface="Lexend"/>
                <a:cs typeface="Lexend"/>
                <a:sym typeface="Lexend"/>
              </a:rPr>
              <a:t>Morbi orci dui, fermentum eget lectus ornare, e non sit amet, consectetur adipiscing elit. Pellentesque scelerisque malesuada libero a pellentaesque. Morbi orci dui, fermentum Donec lacinia eget lectus ornare, viverra dignissim risus. Donec lacinia nequ pellentaesque velit</a:t>
            </a:r>
            <a:endParaRPr b="0" i="0" sz="800" u="none" cap="none" strike="noStrike">
              <a:solidFill>
                <a:schemeClr val="lt1"/>
              </a:solidFill>
              <a:latin typeface="Lexend"/>
              <a:ea typeface="Lexend"/>
              <a:cs typeface="Lexend"/>
              <a:sym typeface="Lexend"/>
            </a:endParaRPr>
          </a:p>
        </p:txBody>
      </p:sp>
      <p:sp>
        <p:nvSpPr>
          <p:cNvPr id="169" name="Google Shape;169;p8"/>
          <p:cNvSpPr txBox="1"/>
          <p:nvPr/>
        </p:nvSpPr>
        <p:spPr>
          <a:xfrm>
            <a:off x="749638" y="931629"/>
            <a:ext cx="3117600" cy="761700"/>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4500"/>
              <a:buFont typeface="Arial"/>
              <a:buNone/>
            </a:pPr>
            <a:r>
              <a:rPr b="0" i="1" lang="en" sz="4500" u="none" cap="none" strike="noStrike">
                <a:solidFill>
                  <a:srgbClr val="FCF9F4"/>
                </a:solidFill>
                <a:latin typeface="Spectral"/>
                <a:ea typeface="Spectral"/>
                <a:cs typeface="Spectral"/>
                <a:sym typeface="Spectral"/>
              </a:rPr>
              <a:t>Stats</a:t>
            </a:r>
            <a:endParaRPr b="0" i="1" sz="4500" u="none" cap="none" strike="noStrike">
              <a:solidFill>
                <a:srgbClr val="FCF9F4"/>
              </a:solidFill>
              <a:latin typeface="Spectral"/>
              <a:ea typeface="Spectral"/>
              <a:cs typeface="Spectral"/>
              <a:sym typeface="Spectral"/>
            </a:endParaRPr>
          </a:p>
        </p:txBody>
      </p:sp>
      <p:pic>
        <p:nvPicPr>
          <p:cNvPr id="170" name="Google Shape;170;p8"/>
          <p:cNvPicPr preferRelativeResize="0"/>
          <p:nvPr/>
        </p:nvPicPr>
        <p:blipFill rotWithShape="1">
          <a:blip r:embed="rId3">
            <a:alphaModFix/>
          </a:blip>
          <a:srcRect b="0" l="0" r="0" t="0"/>
          <a:stretch/>
        </p:blipFill>
        <p:spPr>
          <a:xfrm>
            <a:off x="5783801" y="696417"/>
            <a:ext cx="1518545" cy="1232147"/>
          </a:xfrm>
          <a:prstGeom prst="rect">
            <a:avLst/>
          </a:prstGeom>
          <a:noFill/>
          <a:ln>
            <a:noFill/>
          </a:ln>
        </p:spPr>
      </p:pic>
      <p:sp>
        <p:nvSpPr>
          <p:cNvPr id="171" name="Google Shape;171;p8"/>
          <p:cNvSpPr txBox="1"/>
          <p:nvPr/>
        </p:nvSpPr>
        <p:spPr>
          <a:xfrm>
            <a:off x="7302347" y="1040258"/>
            <a:ext cx="1393794" cy="491914"/>
          </a:xfrm>
          <a:prstGeom prst="rect">
            <a:avLst/>
          </a:prstGeom>
          <a:noFill/>
          <a:ln>
            <a:noFill/>
          </a:ln>
        </p:spPr>
        <p:txBody>
          <a:bodyPr anchorCtr="0" anchor="t" bIns="34275" lIns="68575" spcFirstLastPara="1" rIns="68575" wrap="square" tIns="34275">
            <a:noAutofit/>
          </a:bodyPr>
          <a:lstStyle/>
          <a:p>
            <a:pPr indent="0" lvl="0" marL="0" marR="0" rtl="0" algn="l">
              <a:lnSpc>
                <a:spcPct val="115000"/>
              </a:lnSpc>
              <a:spcBef>
                <a:spcPts val="0"/>
              </a:spcBef>
              <a:spcAft>
                <a:spcPts val="0"/>
              </a:spcAft>
              <a:buClr>
                <a:srgbClr val="000000"/>
              </a:buClr>
              <a:buSzPts val="800"/>
              <a:buFont typeface="Arial"/>
              <a:buNone/>
            </a:pPr>
            <a:r>
              <a:rPr b="0" i="0" lang="en" sz="800" u="none" cap="none" strike="noStrike">
                <a:solidFill>
                  <a:srgbClr val="E3A966"/>
                </a:solidFill>
                <a:latin typeface="Lexend"/>
                <a:ea typeface="Lexend"/>
                <a:cs typeface="Lexend"/>
                <a:sym typeface="Lexend"/>
              </a:rPr>
              <a:t>Lorem ipsum dolor sit amet, consectetur adipiscing elitfermentum nibh dialiquet</a:t>
            </a:r>
            <a:endParaRPr b="0" i="0" sz="800" u="none" cap="none" strike="noStrike">
              <a:solidFill>
                <a:srgbClr val="E3A966"/>
              </a:solidFill>
              <a:latin typeface="Lexend"/>
              <a:ea typeface="Lexend"/>
              <a:cs typeface="Lexend"/>
              <a:sym typeface="Lexend"/>
            </a:endParaRPr>
          </a:p>
        </p:txBody>
      </p:sp>
      <p:sp>
        <p:nvSpPr>
          <p:cNvPr id="172" name="Google Shape;172;p8"/>
          <p:cNvSpPr txBox="1"/>
          <p:nvPr/>
        </p:nvSpPr>
        <p:spPr>
          <a:xfrm>
            <a:off x="6245117" y="1096789"/>
            <a:ext cx="595913" cy="392415"/>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2100"/>
              <a:buFont typeface="Arial"/>
              <a:buNone/>
            </a:pPr>
            <a:r>
              <a:rPr b="1" i="0" lang="en" sz="2100" u="none" cap="none" strike="noStrike">
                <a:solidFill>
                  <a:srgbClr val="E48B5E"/>
                </a:solidFill>
                <a:latin typeface="Anonymous Pro"/>
                <a:ea typeface="Anonymous Pro"/>
                <a:cs typeface="Anonymous Pro"/>
                <a:sym typeface="Anonymous Pro"/>
              </a:rPr>
              <a:t>60%</a:t>
            </a:r>
            <a:endParaRPr b="1" i="0" sz="2100" u="none" cap="none" strike="noStrike">
              <a:solidFill>
                <a:srgbClr val="E48B5E"/>
              </a:solidFill>
              <a:latin typeface="Anonymous Pro"/>
              <a:ea typeface="Anonymous Pro"/>
              <a:cs typeface="Anonymous Pro"/>
              <a:sym typeface="Anonymous Pro"/>
            </a:endParaRPr>
          </a:p>
        </p:txBody>
      </p:sp>
      <p:pic>
        <p:nvPicPr>
          <p:cNvPr id="173" name="Google Shape;173;p8"/>
          <p:cNvPicPr preferRelativeResize="0"/>
          <p:nvPr/>
        </p:nvPicPr>
        <p:blipFill rotWithShape="1">
          <a:blip r:embed="rId4">
            <a:alphaModFix/>
          </a:blip>
          <a:srcRect b="0" l="0" r="0" t="0"/>
          <a:stretch/>
        </p:blipFill>
        <p:spPr>
          <a:xfrm>
            <a:off x="5783801" y="2139122"/>
            <a:ext cx="1518545" cy="1232147"/>
          </a:xfrm>
          <a:prstGeom prst="rect">
            <a:avLst/>
          </a:prstGeom>
          <a:noFill/>
          <a:ln>
            <a:noFill/>
          </a:ln>
        </p:spPr>
      </p:pic>
      <p:sp>
        <p:nvSpPr>
          <p:cNvPr id="174" name="Google Shape;174;p8"/>
          <p:cNvSpPr txBox="1"/>
          <p:nvPr/>
        </p:nvSpPr>
        <p:spPr>
          <a:xfrm>
            <a:off x="7302347" y="2482963"/>
            <a:ext cx="1393794" cy="491914"/>
          </a:xfrm>
          <a:prstGeom prst="rect">
            <a:avLst/>
          </a:prstGeom>
          <a:noFill/>
          <a:ln>
            <a:noFill/>
          </a:ln>
        </p:spPr>
        <p:txBody>
          <a:bodyPr anchorCtr="0" anchor="t" bIns="34275" lIns="68575" spcFirstLastPara="1" rIns="68575" wrap="square" tIns="34275">
            <a:noAutofit/>
          </a:bodyPr>
          <a:lstStyle/>
          <a:p>
            <a:pPr indent="0" lvl="0" marL="0" marR="0" rtl="0" algn="l">
              <a:lnSpc>
                <a:spcPct val="115000"/>
              </a:lnSpc>
              <a:spcBef>
                <a:spcPts val="0"/>
              </a:spcBef>
              <a:spcAft>
                <a:spcPts val="0"/>
              </a:spcAft>
              <a:buClr>
                <a:srgbClr val="000000"/>
              </a:buClr>
              <a:buSzPts val="800"/>
              <a:buFont typeface="Arial"/>
              <a:buNone/>
            </a:pPr>
            <a:r>
              <a:rPr b="0" i="0" lang="en" sz="800" u="none" cap="none" strike="noStrike">
                <a:solidFill>
                  <a:srgbClr val="E3A966"/>
                </a:solidFill>
                <a:latin typeface="Lexend"/>
                <a:ea typeface="Lexend"/>
                <a:cs typeface="Lexend"/>
                <a:sym typeface="Lexend"/>
              </a:rPr>
              <a:t>Lorem ipsum dolor sit amet, consectetur adipiscing elitfermentum nibh dialiquet</a:t>
            </a:r>
            <a:endParaRPr b="0" i="0" sz="800" u="none" cap="none" strike="noStrike">
              <a:solidFill>
                <a:srgbClr val="E3A966"/>
              </a:solidFill>
              <a:latin typeface="Lexend"/>
              <a:ea typeface="Lexend"/>
              <a:cs typeface="Lexend"/>
              <a:sym typeface="Lexend"/>
            </a:endParaRPr>
          </a:p>
        </p:txBody>
      </p:sp>
      <p:sp>
        <p:nvSpPr>
          <p:cNvPr id="175" name="Google Shape;175;p8"/>
          <p:cNvSpPr txBox="1"/>
          <p:nvPr/>
        </p:nvSpPr>
        <p:spPr>
          <a:xfrm>
            <a:off x="6245117" y="2539494"/>
            <a:ext cx="595913" cy="392415"/>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2100"/>
              <a:buFont typeface="Arial"/>
              <a:buNone/>
            </a:pPr>
            <a:r>
              <a:rPr b="1" i="0" lang="en" sz="2100" u="none" cap="none" strike="noStrike">
                <a:solidFill>
                  <a:srgbClr val="E48B5E"/>
                </a:solidFill>
                <a:latin typeface="Anonymous Pro"/>
                <a:ea typeface="Anonymous Pro"/>
                <a:cs typeface="Anonymous Pro"/>
                <a:sym typeface="Anonymous Pro"/>
              </a:rPr>
              <a:t>45%</a:t>
            </a:r>
            <a:endParaRPr b="1" i="0" sz="2100" u="none" cap="none" strike="noStrike">
              <a:solidFill>
                <a:srgbClr val="E48B5E"/>
              </a:solidFill>
              <a:latin typeface="Anonymous Pro"/>
              <a:ea typeface="Anonymous Pro"/>
              <a:cs typeface="Anonymous Pro"/>
              <a:sym typeface="Anonymous Pro"/>
            </a:endParaRPr>
          </a:p>
        </p:txBody>
      </p:sp>
      <p:pic>
        <p:nvPicPr>
          <p:cNvPr id="176" name="Google Shape;176;p8"/>
          <p:cNvPicPr preferRelativeResize="0"/>
          <p:nvPr/>
        </p:nvPicPr>
        <p:blipFill rotWithShape="1">
          <a:blip r:embed="rId5">
            <a:alphaModFix/>
          </a:blip>
          <a:srcRect b="0" l="0" r="0" t="0"/>
          <a:stretch/>
        </p:blipFill>
        <p:spPr>
          <a:xfrm>
            <a:off x="5783801" y="3585224"/>
            <a:ext cx="1518545" cy="1232146"/>
          </a:xfrm>
          <a:prstGeom prst="rect">
            <a:avLst/>
          </a:prstGeom>
          <a:noFill/>
          <a:ln>
            <a:noFill/>
          </a:ln>
        </p:spPr>
      </p:pic>
      <p:sp>
        <p:nvSpPr>
          <p:cNvPr id="177" name="Google Shape;177;p8"/>
          <p:cNvSpPr txBox="1"/>
          <p:nvPr/>
        </p:nvSpPr>
        <p:spPr>
          <a:xfrm>
            <a:off x="7302347" y="3929064"/>
            <a:ext cx="1393794" cy="491914"/>
          </a:xfrm>
          <a:prstGeom prst="rect">
            <a:avLst/>
          </a:prstGeom>
          <a:noFill/>
          <a:ln>
            <a:noFill/>
          </a:ln>
        </p:spPr>
        <p:txBody>
          <a:bodyPr anchorCtr="0" anchor="t" bIns="34275" lIns="68575" spcFirstLastPara="1" rIns="68575" wrap="square" tIns="34275">
            <a:noAutofit/>
          </a:bodyPr>
          <a:lstStyle/>
          <a:p>
            <a:pPr indent="0" lvl="0" marL="0" marR="0" rtl="0" algn="l">
              <a:lnSpc>
                <a:spcPct val="115000"/>
              </a:lnSpc>
              <a:spcBef>
                <a:spcPts val="0"/>
              </a:spcBef>
              <a:spcAft>
                <a:spcPts val="0"/>
              </a:spcAft>
              <a:buClr>
                <a:srgbClr val="000000"/>
              </a:buClr>
              <a:buSzPts val="800"/>
              <a:buFont typeface="Arial"/>
              <a:buNone/>
            </a:pPr>
            <a:r>
              <a:rPr b="0" i="0" lang="en" sz="800" u="none" cap="none" strike="noStrike">
                <a:solidFill>
                  <a:srgbClr val="E3A966"/>
                </a:solidFill>
                <a:latin typeface="Lexend"/>
                <a:ea typeface="Lexend"/>
                <a:cs typeface="Lexend"/>
                <a:sym typeface="Lexend"/>
              </a:rPr>
              <a:t>Lorem ipsum dolor sit amet, consectetur adipiscing elitfermentum nibh dialiquet</a:t>
            </a:r>
            <a:endParaRPr b="0" i="0" sz="800" u="none" cap="none" strike="noStrike">
              <a:solidFill>
                <a:srgbClr val="E3A966"/>
              </a:solidFill>
              <a:latin typeface="Lexend"/>
              <a:ea typeface="Lexend"/>
              <a:cs typeface="Lexend"/>
              <a:sym typeface="Lexend"/>
            </a:endParaRPr>
          </a:p>
        </p:txBody>
      </p:sp>
      <p:sp>
        <p:nvSpPr>
          <p:cNvPr id="178" name="Google Shape;178;p8"/>
          <p:cNvSpPr txBox="1"/>
          <p:nvPr/>
        </p:nvSpPr>
        <p:spPr>
          <a:xfrm>
            <a:off x="6245117" y="3985595"/>
            <a:ext cx="595913" cy="392415"/>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2100"/>
              <a:buFont typeface="Arial"/>
              <a:buNone/>
            </a:pPr>
            <a:r>
              <a:rPr b="1" i="0" lang="en" sz="2100" u="none" cap="none" strike="noStrike">
                <a:solidFill>
                  <a:srgbClr val="E48B5E"/>
                </a:solidFill>
                <a:latin typeface="Anonymous Pro"/>
                <a:ea typeface="Anonymous Pro"/>
                <a:cs typeface="Anonymous Pro"/>
                <a:sym typeface="Anonymous Pro"/>
              </a:rPr>
              <a:t>34%</a:t>
            </a:r>
            <a:endParaRPr b="1" i="0" sz="2100" u="none" cap="none" strike="noStrike">
              <a:solidFill>
                <a:srgbClr val="E48B5E"/>
              </a:solidFill>
              <a:latin typeface="Anonymous Pro"/>
              <a:ea typeface="Anonymous Pro"/>
              <a:cs typeface="Anonymous Pro"/>
              <a:sym typeface="Anonymous Pro"/>
            </a:endParaRPr>
          </a:p>
        </p:txBody>
      </p:sp>
      <p:pic>
        <p:nvPicPr>
          <p:cNvPr id="179" name="Google Shape;179;p8"/>
          <p:cNvPicPr preferRelativeResize="0"/>
          <p:nvPr/>
        </p:nvPicPr>
        <p:blipFill rotWithShape="1">
          <a:blip r:embed="rId6">
            <a:alphaModFix/>
          </a:blip>
          <a:srcRect b="0" l="0" r="0" t="0"/>
          <a:stretch/>
        </p:blipFill>
        <p:spPr>
          <a:xfrm>
            <a:off x="8021795" y="190650"/>
            <a:ext cx="887849" cy="532878"/>
          </a:xfrm>
          <a:prstGeom prst="rect">
            <a:avLst/>
          </a:prstGeom>
          <a:noFill/>
          <a:ln>
            <a:noFill/>
          </a:ln>
        </p:spPr>
      </p:pic>
      <p:grpSp>
        <p:nvGrpSpPr>
          <p:cNvPr id="180" name="Google Shape;180;p8"/>
          <p:cNvGrpSpPr/>
          <p:nvPr/>
        </p:nvGrpSpPr>
        <p:grpSpPr>
          <a:xfrm>
            <a:off x="1610950" y="2139125"/>
            <a:ext cx="65875" cy="1916100"/>
            <a:chOff x="1687150" y="2139125"/>
            <a:chExt cx="65875" cy="1916100"/>
          </a:xfrm>
        </p:grpSpPr>
        <p:cxnSp>
          <p:nvCxnSpPr>
            <p:cNvPr id="181" name="Google Shape;181;p8"/>
            <p:cNvCxnSpPr/>
            <p:nvPr/>
          </p:nvCxnSpPr>
          <p:spPr>
            <a:xfrm>
              <a:off x="1753025" y="2139125"/>
              <a:ext cx="0" cy="1916100"/>
            </a:xfrm>
            <a:prstGeom prst="straightConnector1">
              <a:avLst/>
            </a:prstGeom>
            <a:noFill/>
            <a:ln cap="flat" cmpd="sng" w="19050">
              <a:solidFill>
                <a:srgbClr val="FCF9F4"/>
              </a:solidFill>
              <a:prstDash val="solid"/>
              <a:round/>
              <a:headEnd len="sm" w="sm" type="none"/>
              <a:tailEnd len="sm" w="sm" type="none"/>
            </a:ln>
          </p:spPr>
        </p:cxnSp>
        <p:cxnSp>
          <p:nvCxnSpPr>
            <p:cNvPr id="182" name="Google Shape;182;p8"/>
            <p:cNvCxnSpPr/>
            <p:nvPr/>
          </p:nvCxnSpPr>
          <p:spPr>
            <a:xfrm>
              <a:off x="1687150" y="2139125"/>
              <a:ext cx="0" cy="1916100"/>
            </a:xfrm>
            <a:prstGeom prst="straightConnector1">
              <a:avLst/>
            </a:prstGeom>
            <a:noFill/>
            <a:ln cap="flat" cmpd="sng" w="19050">
              <a:solidFill>
                <a:srgbClr val="FCF9F4"/>
              </a:solidFill>
              <a:prstDash val="solid"/>
              <a:round/>
              <a:headEnd len="sm" w="sm" type="none"/>
              <a:tailEnd len="sm" w="sm" type="none"/>
            </a:ln>
          </p:spPr>
        </p:cxnSp>
      </p:grpSp>
    </p:spTree>
  </p:cSld>
  <p:clrMapOvr>
    <a:masterClrMapping/>
  </p:clrMapOvr>
  <mc:AlternateContent>
    <mc:Choice Requires="p14">
      <p:transition spd="slow" p14:dur="700">
        <p:fade/>
      </p:transition>
    </mc:Choice>
    <mc:Fallback>
      <p:transition spd="slow">
        <p:fade/>
      </p:transition>
    </mc:Fallback>
  </mc:AlternateContent>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6" name="Shape 186"/>
        <p:cNvGrpSpPr/>
        <p:nvPr/>
      </p:nvGrpSpPr>
      <p:grpSpPr>
        <a:xfrm>
          <a:off x="0" y="0"/>
          <a:ext cx="0" cy="0"/>
          <a:chOff x="0" y="0"/>
          <a:chExt cx="0" cy="0"/>
        </a:xfrm>
      </p:grpSpPr>
      <p:sp>
        <p:nvSpPr>
          <p:cNvPr id="187" name="Google Shape;187;p9"/>
          <p:cNvSpPr/>
          <p:nvPr/>
        </p:nvSpPr>
        <p:spPr>
          <a:xfrm>
            <a:off x="4724135" y="0"/>
            <a:ext cx="4419865" cy="5143500"/>
          </a:xfrm>
          <a:prstGeom prst="rect">
            <a:avLst/>
          </a:prstGeom>
          <a:solidFill>
            <a:srgbClr val="E3A966"/>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8F4EE"/>
              </a:solidFill>
              <a:latin typeface="Calibri"/>
              <a:ea typeface="Calibri"/>
              <a:cs typeface="Calibri"/>
              <a:sym typeface="Calibri"/>
            </a:endParaRPr>
          </a:p>
        </p:txBody>
      </p:sp>
      <p:sp>
        <p:nvSpPr>
          <p:cNvPr id="188" name="Google Shape;188;p9"/>
          <p:cNvSpPr txBox="1"/>
          <p:nvPr/>
        </p:nvSpPr>
        <p:spPr>
          <a:xfrm>
            <a:off x="403934" y="956367"/>
            <a:ext cx="1700074" cy="761747"/>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900"/>
              <a:buFont typeface="Arial"/>
              <a:buNone/>
            </a:pPr>
            <a:r>
              <a:rPr b="0" i="1" lang="en" sz="900" u="none" cap="none" strike="noStrike">
                <a:solidFill>
                  <a:schemeClr val="dk1"/>
                </a:solidFill>
                <a:latin typeface="Spectral"/>
                <a:ea typeface="Spectral"/>
                <a:cs typeface="Spectral"/>
                <a:sym typeface="Spectral"/>
              </a:rPr>
              <a:t>If you don't like something, change it. If you can't change it, change your attitude.</a:t>
            </a:r>
            <a:endParaRPr b="0" i="1" sz="900" u="none" cap="none" strike="noStrike">
              <a:solidFill>
                <a:schemeClr val="dk1"/>
              </a:solidFill>
              <a:latin typeface="Spectral"/>
              <a:ea typeface="Spectral"/>
              <a:cs typeface="Spectral"/>
              <a:sym typeface="Spectral"/>
            </a:endParaRPr>
          </a:p>
        </p:txBody>
      </p:sp>
      <p:sp>
        <p:nvSpPr>
          <p:cNvPr id="189" name="Google Shape;189;p9"/>
          <p:cNvSpPr txBox="1"/>
          <p:nvPr/>
        </p:nvSpPr>
        <p:spPr>
          <a:xfrm>
            <a:off x="2322167" y="918454"/>
            <a:ext cx="1781181" cy="807914"/>
          </a:xfrm>
          <a:prstGeom prst="rect">
            <a:avLst/>
          </a:prstGeom>
          <a:noFill/>
          <a:ln>
            <a:noFill/>
          </a:ln>
        </p:spPr>
        <p:txBody>
          <a:bodyPr anchorCtr="0" anchor="t" bIns="34275" lIns="68575" spcFirstLastPara="1" rIns="68575" wrap="square" tIns="34275">
            <a:noAutofit/>
          </a:bodyPr>
          <a:lstStyle/>
          <a:p>
            <a:pPr indent="0" lvl="0" marL="0" marR="0" rtl="0" algn="r">
              <a:lnSpc>
                <a:spcPct val="100000"/>
              </a:lnSpc>
              <a:spcBef>
                <a:spcPts val="0"/>
              </a:spcBef>
              <a:spcAft>
                <a:spcPts val="0"/>
              </a:spcAft>
              <a:buClr>
                <a:srgbClr val="000000"/>
              </a:buClr>
              <a:buSzPts val="2400"/>
              <a:buFont typeface="Arial"/>
              <a:buNone/>
            </a:pPr>
            <a:r>
              <a:rPr b="0" i="0" lang="en" sz="2400" u="none" cap="none" strike="noStrike">
                <a:solidFill>
                  <a:schemeClr val="dk1"/>
                </a:solidFill>
                <a:latin typeface="Lexend"/>
                <a:ea typeface="Lexend"/>
                <a:cs typeface="Lexend"/>
                <a:sym typeface="Lexend"/>
              </a:rPr>
              <a:t>Main</a:t>
            </a:r>
            <a:endParaRPr b="0" i="0" sz="2400" u="none" cap="none" strike="noStrike">
              <a:solidFill>
                <a:schemeClr val="dk1"/>
              </a:solidFill>
              <a:latin typeface="Lexend"/>
              <a:ea typeface="Lexend"/>
              <a:cs typeface="Lexend"/>
              <a:sym typeface="Lexend"/>
            </a:endParaRPr>
          </a:p>
          <a:p>
            <a:pPr indent="0" lvl="0" marL="0" marR="0" rtl="0" algn="r">
              <a:lnSpc>
                <a:spcPct val="100000"/>
              </a:lnSpc>
              <a:spcBef>
                <a:spcPts val="0"/>
              </a:spcBef>
              <a:spcAft>
                <a:spcPts val="0"/>
              </a:spcAft>
              <a:buClr>
                <a:srgbClr val="000000"/>
              </a:buClr>
              <a:buSzPts val="2400"/>
              <a:buFont typeface="Arial"/>
              <a:buNone/>
            </a:pPr>
            <a:r>
              <a:rPr b="0" i="0" lang="en" sz="2400" u="none" cap="none" strike="noStrike">
                <a:solidFill>
                  <a:schemeClr val="dk1"/>
                </a:solidFill>
                <a:latin typeface="Lexend"/>
                <a:ea typeface="Lexend"/>
                <a:cs typeface="Lexend"/>
                <a:sym typeface="Lexend"/>
              </a:rPr>
              <a:t>Heading</a:t>
            </a:r>
            <a:endParaRPr b="0" i="0" sz="2400" u="none" cap="none" strike="noStrike">
              <a:solidFill>
                <a:schemeClr val="dk1"/>
              </a:solidFill>
              <a:latin typeface="Lexend"/>
              <a:ea typeface="Lexend"/>
              <a:cs typeface="Lexend"/>
              <a:sym typeface="Lexend"/>
            </a:endParaRPr>
          </a:p>
        </p:txBody>
      </p:sp>
      <p:sp>
        <p:nvSpPr>
          <p:cNvPr id="190" name="Google Shape;190;p9"/>
          <p:cNvSpPr txBox="1"/>
          <p:nvPr/>
        </p:nvSpPr>
        <p:spPr>
          <a:xfrm>
            <a:off x="807763" y="2224260"/>
            <a:ext cx="1474500" cy="636300"/>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Clr>
                <a:srgbClr val="000000"/>
              </a:buClr>
              <a:buSzPts val="800"/>
              <a:buFont typeface="Arial"/>
              <a:buNone/>
            </a:pPr>
            <a:r>
              <a:rPr b="0" i="0" lang="en" sz="800" u="none" cap="none" strike="noStrike">
                <a:solidFill>
                  <a:srgbClr val="071912"/>
                </a:solidFill>
                <a:latin typeface="Lexend"/>
                <a:ea typeface="Lexend"/>
                <a:cs typeface="Lexend"/>
                <a:sym typeface="Lexend"/>
              </a:rPr>
              <a:t>Lorem ipsum dolor sit amet, consectetur adipiscing elit. Pellentesque scelerisque malesuada libero</a:t>
            </a:r>
            <a:endParaRPr b="0" i="0" sz="800" u="none" cap="none" strike="noStrike">
              <a:solidFill>
                <a:srgbClr val="071912"/>
              </a:solidFill>
              <a:latin typeface="Lexend"/>
              <a:ea typeface="Lexend"/>
              <a:cs typeface="Lexend"/>
              <a:sym typeface="Lexend"/>
            </a:endParaRPr>
          </a:p>
        </p:txBody>
      </p:sp>
      <p:sp>
        <p:nvSpPr>
          <p:cNvPr id="191" name="Google Shape;191;p9"/>
          <p:cNvSpPr txBox="1"/>
          <p:nvPr/>
        </p:nvSpPr>
        <p:spPr>
          <a:xfrm>
            <a:off x="463860" y="2201597"/>
            <a:ext cx="707400" cy="276900"/>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1400"/>
              <a:buFont typeface="Arial"/>
              <a:buNone/>
            </a:pPr>
            <a:r>
              <a:rPr b="1" i="0" lang="en" sz="1400" u="none" cap="none" strike="noStrike">
                <a:solidFill>
                  <a:srgbClr val="E3A966"/>
                </a:solidFill>
                <a:latin typeface="Lexend"/>
                <a:ea typeface="Lexend"/>
                <a:cs typeface="Lexend"/>
                <a:sym typeface="Lexend"/>
              </a:rPr>
              <a:t>01</a:t>
            </a:r>
            <a:endParaRPr b="1" i="0" sz="1400" u="none" cap="none" strike="noStrike">
              <a:solidFill>
                <a:srgbClr val="E3A966"/>
              </a:solidFill>
              <a:latin typeface="Lexend"/>
              <a:ea typeface="Lexend"/>
              <a:cs typeface="Lexend"/>
              <a:sym typeface="Lexend"/>
            </a:endParaRPr>
          </a:p>
        </p:txBody>
      </p:sp>
      <p:sp>
        <p:nvSpPr>
          <p:cNvPr id="192" name="Google Shape;192;p9"/>
          <p:cNvSpPr txBox="1"/>
          <p:nvPr/>
        </p:nvSpPr>
        <p:spPr>
          <a:xfrm>
            <a:off x="807763" y="3423984"/>
            <a:ext cx="1474500" cy="492000"/>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Clr>
                <a:srgbClr val="000000"/>
              </a:buClr>
              <a:buSzPts val="800"/>
              <a:buFont typeface="Arial"/>
              <a:buNone/>
            </a:pPr>
            <a:r>
              <a:rPr b="0" i="0" lang="en" sz="800" u="none" cap="none" strike="noStrike">
                <a:solidFill>
                  <a:srgbClr val="071912"/>
                </a:solidFill>
                <a:latin typeface="Lexend"/>
                <a:ea typeface="Lexend"/>
                <a:cs typeface="Lexend"/>
                <a:sym typeface="Lexend"/>
              </a:rPr>
              <a:t>Lorem ipsum dolor sit amet, consectetur adipiscing elit. Pellentesque scelerisque malesuada</a:t>
            </a:r>
            <a:endParaRPr b="0" i="0" sz="800" u="none" cap="none" strike="noStrike">
              <a:solidFill>
                <a:srgbClr val="071912"/>
              </a:solidFill>
              <a:latin typeface="Lexend"/>
              <a:ea typeface="Lexend"/>
              <a:cs typeface="Lexend"/>
              <a:sym typeface="Lexend"/>
            </a:endParaRPr>
          </a:p>
        </p:txBody>
      </p:sp>
      <p:sp>
        <p:nvSpPr>
          <p:cNvPr id="193" name="Google Shape;193;p9"/>
          <p:cNvSpPr txBox="1"/>
          <p:nvPr/>
        </p:nvSpPr>
        <p:spPr>
          <a:xfrm>
            <a:off x="463860" y="3381346"/>
            <a:ext cx="707400" cy="276900"/>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1400"/>
              <a:buFont typeface="Arial"/>
              <a:buNone/>
            </a:pPr>
            <a:r>
              <a:rPr b="1" i="0" lang="en" sz="1400" u="none" cap="none" strike="noStrike">
                <a:solidFill>
                  <a:srgbClr val="E3A966"/>
                </a:solidFill>
                <a:latin typeface="Lexend"/>
                <a:ea typeface="Lexend"/>
                <a:cs typeface="Lexend"/>
                <a:sym typeface="Lexend"/>
              </a:rPr>
              <a:t>02</a:t>
            </a:r>
            <a:endParaRPr b="1" i="0" sz="1400" u="none" cap="none" strike="noStrike">
              <a:solidFill>
                <a:srgbClr val="E3A966"/>
              </a:solidFill>
              <a:latin typeface="Lexend"/>
              <a:ea typeface="Lexend"/>
              <a:cs typeface="Lexend"/>
              <a:sym typeface="Lexend"/>
            </a:endParaRPr>
          </a:p>
        </p:txBody>
      </p:sp>
      <p:sp>
        <p:nvSpPr>
          <p:cNvPr id="194" name="Google Shape;194;p9"/>
          <p:cNvSpPr txBox="1"/>
          <p:nvPr/>
        </p:nvSpPr>
        <p:spPr>
          <a:xfrm>
            <a:off x="2700268" y="2224260"/>
            <a:ext cx="1474500" cy="636300"/>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Clr>
                <a:srgbClr val="000000"/>
              </a:buClr>
              <a:buSzPts val="800"/>
              <a:buFont typeface="Arial"/>
              <a:buNone/>
            </a:pPr>
            <a:r>
              <a:rPr b="0" i="0" lang="en" sz="800" u="none" cap="none" strike="noStrike">
                <a:solidFill>
                  <a:srgbClr val="071912"/>
                </a:solidFill>
                <a:latin typeface="Lexend"/>
                <a:ea typeface="Lexend"/>
                <a:cs typeface="Lexend"/>
                <a:sym typeface="Lexend"/>
              </a:rPr>
              <a:t>Lorem ipsum dolor sit amet, consectetur adipiscing elit. Pellentesque scelerisque malesuada libero</a:t>
            </a:r>
            <a:endParaRPr b="0" i="0" sz="800" u="none" cap="none" strike="noStrike">
              <a:solidFill>
                <a:srgbClr val="071912"/>
              </a:solidFill>
              <a:latin typeface="Lexend"/>
              <a:ea typeface="Lexend"/>
              <a:cs typeface="Lexend"/>
              <a:sym typeface="Lexend"/>
            </a:endParaRPr>
          </a:p>
        </p:txBody>
      </p:sp>
      <p:sp>
        <p:nvSpPr>
          <p:cNvPr id="195" name="Google Shape;195;p9"/>
          <p:cNvSpPr txBox="1"/>
          <p:nvPr/>
        </p:nvSpPr>
        <p:spPr>
          <a:xfrm>
            <a:off x="2356364" y="2201597"/>
            <a:ext cx="707400" cy="276900"/>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1400"/>
              <a:buFont typeface="Arial"/>
              <a:buNone/>
            </a:pPr>
            <a:r>
              <a:rPr b="1" i="0" lang="en" sz="1400" u="none" cap="none" strike="noStrike">
                <a:solidFill>
                  <a:srgbClr val="E3A966"/>
                </a:solidFill>
                <a:latin typeface="Lexend"/>
                <a:ea typeface="Lexend"/>
                <a:cs typeface="Lexend"/>
                <a:sym typeface="Lexend"/>
              </a:rPr>
              <a:t>03</a:t>
            </a:r>
            <a:endParaRPr b="1" i="0" sz="1400" u="none" cap="none" strike="noStrike">
              <a:solidFill>
                <a:srgbClr val="E3A966"/>
              </a:solidFill>
              <a:latin typeface="Lexend"/>
              <a:ea typeface="Lexend"/>
              <a:cs typeface="Lexend"/>
              <a:sym typeface="Lexend"/>
            </a:endParaRPr>
          </a:p>
        </p:txBody>
      </p:sp>
      <p:sp>
        <p:nvSpPr>
          <p:cNvPr id="196" name="Google Shape;196;p9"/>
          <p:cNvSpPr txBox="1"/>
          <p:nvPr/>
        </p:nvSpPr>
        <p:spPr>
          <a:xfrm>
            <a:off x="2700268" y="3423984"/>
            <a:ext cx="1474500" cy="492000"/>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Clr>
                <a:srgbClr val="000000"/>
              </a:buClr>
              <a:buSzPts val="800"/>
              <a:buFont typeface="Arial"/>
              <a:buNone/>
            </a:pPr>
            <a:r>
              <a:rPr b="0" i="0" lang="en" sz="800" u="none" cap="none" strike="noStrike">
                <a:solidFill>
                  <a:srgbClr val="071912"/>
                </a:solidFill>
                <a:latin typeface="Lexend"/>
                <a:ea typeface="Lexend"/>
                <a:cs typeface="Lexend"/>
                <a:sym typeface="Lexend"/>
              </a:rPr>
              <a:t>Lorem ipsum dolor sit amet, consectetur adipiscing elit. Pellentesque scelerisque malesuada</a:t>
            </a:r>
            <a:endParaRPr b="0" i="0" sz="800" u="none" cap="none" strike="noStrike">
              <a:solidFill>
                <a:srgbClr val="071912"/>
              </a:solidFill>
              <a:latin typeface="Lexend"/>
              <a:ea typeface="Lexend"/>
              <a:cs typeface="Lexend"/>
              <a:sym typeface="Lexend"/>
            </a:endParaRPr>
          </a:p>
        </p:txBody>
      </p:sp>
      <p:sp>
        <p:nvSpPr>
          <p:cNvPr id="197" name="Google Shape;197;p9"/>
          <p:cNvSpPr txBox="1"/>
          <p:nvPr/>
        </p:nvSpPr>
        <p:spPr>
          <a:xfrm>
            <a:off x="2356364" y="3381346"/>
            <a:ext cx="707400" cy="276900"/>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1400"/>
              <a:buFont typeface="Arial"/>
              <a:buNone/>
            </a:pPr>
            <a:r>
              <a:rPr b="1" i="0" lang="en" sz="1400" u="none" cap="none" strike="noStrike">
                <a:solidFill>
                  <a:srgbClr val="E3A966"/>
                </a:solidFill>
                <a:latin typeface="Lexend"/>
                <a:ea typeface="Lexend"/>
                <a:cs typeface="Lexend"/>
                <a:sym typeface="Lexend"/>
              </a:rPr>
              <a:t>04</a:t>
            </a:r>
            <a:endParaRPr b="1" i="0" sz="1400" u="none" cap="none" strike="noStrike">
              <a:solidFill>
                <a:srgbClr val="E3A966"/>
              </a:solidFill>
              <a:latin typeface="Lexend"/>
              <a:ea typeface="Lexend"/>
              <a:cs typeface="Lexend"/>
              <a:sym typeface="Lexend"/>
            </a:endParaRPr>
          </a:p>
        </p:txBody>
      </p:sp>
      <p:pic>
        <p:nvPicPr>
          <p:cNvPr id="198" name="Google Shape;198;p9"/>
          <p:cNvPicPr preferRelativeResize="0"/>
          <p:nvPr>
            <p:ph idx="2" type="pic"/>
          </p:nvPr>
        </p:nvPicPr>
        <p:blipFill rotWithShape="1">
          <a:blip r:embed="rId3">
            <a:alphaModFix/>
          </a:blip>
          <a:srcRect b="4751" l="13520" r="37431" t="1352"/>
          <a:stretch/>
        </p:blipFill>
        <p:spPr>
          <a:xfrm>
            <a:off x="5526881" y="938213"/>
            <a:ext cx="2969400" cy="3794400"/>
          </a:xfrm>
          <a:prstGeom prst="roundRect">
            <a:avLst>
              <a:gd fmla="val 6977" name="adj"/>
            </a:avLst>
          </a:prstGeom>
          <a:solidFill>
            <a:srgbClr val="F2F2F2"/>
          </a:solidFill>
          <a:ln>
            <a:noFill/>
          </a:ln>
        </p:spPr>
      </p:pic>
      <p:pic>
        <p:nvPicPr>
          <p:cNvPr id="199" name="Google Shape;199;p9"/>
          <p:cNvPicPr preferRelativeResize="0"/>
          <p:nvPr/>
        </p:nvPicPr>
        <p:blipFill rotWithShape="1">
          <a:blip r:embed="rId4">
            <a:alphaModFix/>
          </a:blip>
          <a:srcRect b="0" l="0" r="0" t="0"/>
          <a:stretch/>
        </p:blipFill>
        <p:spPr>
          <a:xfrm>
            <a:off x="8021795" y="190650"/>
            <a:ext cx="887849" cy="532878"/>
          </a:xfrm>
          <a:prstGeom prst="rect">
            <a:avLst/>
          </a:prstGeom>
          <a:noFill/>
          <a:ln>
            <a:noFill/>
          </a:ln>
        </p:spPr>
      </p:pic>
      <p:pic>
        <p:nvPicPr>
          <p:cNvPr id="200" name="Google Shape;200;p9"/>
          <p:cNvPicPr preferRelativeResize="0"/>
          <p:nvPr/>
        </p:nvPicPr>
        <p:blipFill rotWithShape="1">
          <a:blip r:embed="rId5">
            <a:alphaModFix/>
          </a:blip>
          <a:srcRect b="0" l="0" r="0" t="0"/>
          <a:stretch/>
        </p:blipFill>
        <p:spPr>
          <a:xfrm>
            <a:off x="3630475" y="2396650"/>
            <a:ext cx="3906898" cy="3906898"/>
          </a:xfrm>
          <a:prstGeom prst="rect">
            <a:avLst/>
          </a:prstGeom>
          <a:noFill/>
          <a:ln>
            <a:noFill/>
          </a:ln>
        </p:spPr>
      </p:pic>
    </p:spTree>
  </p:cSld>
  <p:clrMapOvr>
    <a:masterClrMapping/>
  </p:clrMapOvr>
  <mc:AlternateContent>
    <mc:Choice Requires="p14">
      <p:transition spd="slow" p14:dur="700">
        <p:fade/>
      </p:transition>
    </mc:Choice>
    <mc:Fallback>
      <p:transition spd="slow">
        <p:fade/>
      </p:transition>
    </mc:Fallback>
  </mc:AlternateContent>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DigitalKnack">
  <a:themeElements>
    <a:clrScheme name="Office">
      <a:dk1>
        <a:srgbClr val="000000"/>
      </a:dk1>
      <a:lt1>
        <a:srgbClr val="FFFFFF"/>
      </a:lt1>
      <a:dk2>
        <a:srgbClr val="21864A"/>
      </a:dk2>
      <a:lt2>
        <a:srgbClr val="071912"/>
      </a:lt2>
      <a:accent1>
        <a:srgbClr val="FDF5E8"/>
      </a:accent1>
      <a:accent2>
        <a:srgbClr val="5CA678"/>
      </a:accent2>
      <a:accent3>
        <a:srgbClr val="E2CA89"/>
      </a:accent3>
      <a:accent4>
        <a:srgbClr val="E3A966"/>
      </a:accent4>
      <a:accent5>
        <a:srgbClr val="E4863F"/>
      </a:accent5>
      <a:accent6>
        <a:srgbClr val="EDEDED"/>
      </a:accent6>
      <a:hlink>
        <a:srgbClr val="21864A"/>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